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ags/tag1.xml" ContentType="application/vnd.openxmlformats-officedocument.presentationml.tags+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3.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4.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5.xml" ContentType="application/vnd.openxmlformats-officedocument.theme+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theme/theme6.xml" ContentType="application/vnd.openxmlformats-officedocument.them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04" r:id="rId5"/>
    <p:sldMasterId id="2147483720" r:id="rId6"/>
    <p:sldMasterId id="2147483777" r:id="rId7"/>
    <p:sldMasterId id="2147483805" r:id="rId8"/>
    <p:sldMasterId id="2147483852" r:id="rId9"/>
    <p:sldMasterId id="2147483920" r:id="rId10"/>
  </p:sldMasterIdLst>
  <p:notesMasterIdLst>
    <p:notesMasterId r:id="rId30"/>
  </p:notesMasterIdLst>
  <p:sldIdLst>
    <p:sldId id="2076138324" r:id="rId11"/>
    <p:sldId id="1601" r:id="rId12"/>
    <p:sldId id="2076138337" r:id="rId13"/>
    <p:sldId id="2076138338" r:id="rId14"/>
    <p:sldId id="2076138292" r:id="rId15"/>
    <p:sldId id="2076138297" r:id="rId16"/>
    <p:sldId id="2076138286" r:id="rId17"/>
    <p:sldId id="285" r:id="rId18"/>
    <p:sldId id="2076138287" r:id="rId19"/>
    <p:sldId id="2076137917" r:id="rId20"/>
    <p:sldId id="2076137915" r:id="rId21"/>
    <p:sldId id="751" r:id="rId22"/>
    <p:sldId id="2076137918" r:id="rId23"/>
    <p:sldId id="2076138288" r:id="rId24"/>
    <p:sldId id="381" r:id="rId25"/>
    <p:sldId id="2076138326" r:id="rId26"/>
    <p:sldId id="2076138334" r:id="rId27"/>
    <p:sldId id="2076138335" r:id="rId28"/>
    <p:sldId id="207613833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F598AA5F-F41C-4C3D-9957-1EA5A1E494CD}">
          <p14:sldIdLst>
            <p14:sldId id="2076138324"/>
            <p14:sldId id="1601"/>
            <p14:sldId id="2076138337"/>
            <p14:sldId id="2076138338"/>
            <p14:sldId id="2076138292"/>
            <p14:sldId id="2076138297"/>
            <p14:sldId id="2076138286"/>
            <p14:sldId id="285"/>
            <p14:sldId id="2076138287"/>
            <p14:sldId id="2076137917"/>
            <p14:sldId id="2076137915"/>
            <p14:sldId id="751"/>
            <p14:sldId id="2076137918"/>
            <p14:sldId id="2076138288"/>
            <p14:sldId id="381"/>
            <p14:sldId id="2076138326"/>
            <p14:sldId id="2076138334"/>
            <p14:sldId id="2076138335"/>
            <p14:sldId id="207613833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41E4E"/>
    <a:srgbClr val="00B050"/>
    <a:srgbClr val="E7ECF8"/>
    <a:srgbClr val="CBD6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140" autoAdjust="0"/>
    <p:restoredTop sz="82463" autoAdjust="0"/>
  </p:normalViewPr>
  <p:slideViewPr>
    <p:cSldViewPr snapToGrid="0">
      <p:cViewPr varScale="1">
        <p:scale>
          <a:sx n="55" d="100"/>
          <a:sy n="55" d="100"/>
        </p:scale>
        <p:origin x="42" y="1224"/>
      </p:cViewPr>
      <p:guideLst/>
    </p:cSldViewPr>
  </p:slideViewPr>
  <p:notesTextViewPr>
    <p:cViewPr>
      <p:scale>
        <a:sx n="3" d="2"/>
        <a:sy n="3" d="2"/>
      </p:scale>
      <p:origin x="0" y="0"/>
    </p:cViewPr>
  </p:notesTextViewPr>
  <p:sorterViewPr>
    <p:cViewPr varScale="1">
      <p:scale>
        <a:sx n="100" d="100"/>
        <a:sy n="100" d="100"/>
      </p:scale>
      <p:origin x="0" y="-13111"/>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notesMaster" Target="notesMasters/notesMaster1.xml"/><Relationship Id="rId8" Type="http://schemas.openxmlformats.org/officeDocument/2006/relationships/slideMaster" Target="slideMasters/slideMaster5.xml"/></Relationships>
</file>

<file path=ppt/media/image10.jpg>
</file>

<file path=ppt/media/image12.png>
</file>

<file path=ppt/media/image13.png>
</file>

<file path=ppt/media/image14.jpeg>
</file>

<file path=ppt/media/image15.png>
</file>

<file path=ppt/media/image16.jpeg>
</file>

<file path=ppt/media/image17.png>
</file>

<file path=ppt/media/image18.jpeg>
</file>

<file path=ppt/media/image19.png>
</file>

<file path=ppt/media/image2.jpg>
</file>

<file path=ppt/media/image20.sv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08CEC9-1DFC-4D3B-9C25-9EDCE6DB7FA0}" type="datetimeFigureOut">
              <a:rPr lang="en-US" smtClean="0"/>
              <a:t>10/30/2020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7F03C2-4FDE-4235-B8B7-744B1E2B9F73}" type="slidenum">
              <a:rPr lang="en-US" smtClean="0"/>
              <a:t>‹#›</a:t>
            </a:fld>
            <a:endParaRPr lang="en-US"/>
          </a:p>
        </p:txBody>
      </p:sp>
    </p:spTree>
    <p:extLst>
      <p:ext uri="{BB962C8B-B14F-4D97-AF65-F5344CB8AC3E}">
        <p14:creationId xmlns:p14="http://schemas.microsoft.com/office/powerpoint/2010/main" val="2065202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7F03C2-4FDE-4235-B8B7-744B1E2B9F73}" type="slidenum">
              <a:rPr lang="en-US" smtClean="0"/>
              <a:t>1</a:t>
            </a:fld>
            <a:endParaRPr lang="en-US"/>
          </a:p>
        </p:txBody>
      </p:sp>
    </p:spTree>
    <p:extLst>
      <p:ext uri="{BB962C8B-B14F-4D97-AF65-F5344CB8AC3E}">
        <p14:creationId xmlns:p14="http://schemas.microsoft.com/office/powerpoint/2010/main" val="3621614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10/30/2020 8:23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950471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10/30/2020 8:23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7599074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10/30/2020 8:23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170594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7F03C2-4FDE-4235-B8B7-744B1E2B9F73}" type="slidenum">
              <a:rPr lang="en-US" smtClean="0"/>
              <a:t>6</a:t>
            </a:fld>
            <a:endParaRPr lang="en-US"/>
          </a:p>
        </p:txBody>
      </p:sp>
    </p:spTree>
    <p:extLst>
      <p:ext uri="{BB962C8B-B14F-4D97-AF65-F5344CB8AC3E}">
        <p14:creationId xmlns:p14="http://schemas.microsoft.com/office/powerpoint/2010/main" val="2872243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2012</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E1F49AF-B6F0-4B7E-800A-67E5C5F1B471}"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10/30/2020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278411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7788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00"/>
              </a:spcAft>
            </a:pPr>
            <a:r>
              <a:rPr lang="en-US" sz="1600" b="1" dirty="0">
                <a:solidFill>
                  <a:schemeClr val="tx2"/>
                </a:solidFill>
              </a:rPr>
              <a:t>Spark SQL</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Unified data access: Query structured data sets with SQL or </a:t>
            </a:r>
            <a:r>
              <a:rPr lang="en-US" sz="1600" kern="0" dirty="0" err="1">
                <a:ln>
                  <a:solidFill>
                    <a:srgbClr val="FFFFFF">
                      <a:alpha val="0"/>
                    </a:srgbClr>
                  </a:solidFill>
                </a:ln>
                <a:solidFill>
                  <a:schemeClr val="tx1"/>
                </a:solidFill>
                <a:cs typeface="Segoe UI Semilight" panose="020B0402040204020203" pitchFamily="34" charset="0"/>
              </a:rPr>
              <a:t>DataFrame</a:t>
            </a:r>
            <a:r>
              <a:rPr lang="en-US" sz="1600" kern="0" dirty="0">
                <a:ln>
                  <a:solidFill>
                    <a:srgbClr val="FFFFFF">
                      <a:alpha val="0"/>
                    </a:srgbClr>
                  </a:solidFill>
                </a:ln>
                <a:solidFill>
                  <a:schemeClr val="tx1"/>
                </a:solidFill>
                <a:cs typeface="Segoe UI Semilight" panose="020B0402040204020203" pitchFamily="34" charset="0"/>
              </a:rPr>
              <a:t> APIs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Fast, familiar query language across all your enterprise data</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Use BI tools to connect and query via </a:t>
            </a:r>
            <a:br>
              <a:rPr lang="en-US" sz="1600" kern="0" dirty="0">
                <a:ln>
                  <a:solidFill>
                    <a:srgbClr val="FFFFFF">
                      <a:alpha val="0"/>
                    </a:srgbClr>
                  </a:solidFill>
                </a:ln>
                <a:solidFill>
                  <a:schemeClr val="tx1"/>
                </a:solidFill>
                <a:cs typeface="Segoe UI Semilight" panose="020B0402040204020203" pitchFamily="34" charset="0"/>
              </a:rPr>
            </a:br>
            <a:r>
              <a:rPr lang="en-US" sz="1600" kern="0" dirty="0">
                <a:ln>
                  <a:solidFill>
                    <a:srgbClr val="FFFFFF">
                      <a:alpha val="0"/>
                    </a:srgbClr>
                  </a:solidFill>
                </a:ln>
                <a:solidFill>
                  <a:schemeClr val="tx1"/>
                </a:solidFill>
                <a:cs typeface="Segoe UI Semilight" panose="020B0402040204020203" pitchFamily="34" charset="0"/>
              </a:rPr>
              <a:t>JDBC or ODBC drivers</a:t>
            </a:r>
          </a:p>
          <a:p>
            <a:pPr marL="224010" lvl="2" defTabSz="914192" fontAlgn="base">
              <a:spcAft>
                <a:spcPts val="600"/>
              </a:spcAft>
              <a:buClr>
                <a:schemeClr val="tx1"/>
              </a:buClr>
              <a:tabLst>
                <a:tab pos="632685" algn="l"/>
              </a:tabLst>
              <a:defRPr/>
            </a:pPr>
            <a:endParaRPr lang="en-US" sz="1600" kern="0" dirty="0">
              <a:ln>
                <a:solidFill>
                  <a:srgbClr val="FFFFFF">
                    <a:alpha val="0"/>
                  </a:srgbClr>
                </a:solidFill>
              </a:ln>
              <a:solidFill>
                <a:schemeClr val="tx1"/>
              </a:solidFill>
              <a:cs typeface="Segoe UI Semilight" panose="020B0402040204020203" pitchFamily="34" charset="0"/>
            </a:endParaRPr>
          </a:p>
          <a:p>
            <a:pPr marL="0" lvl="2">
              <a:spcAft>
                <a:spcPts val="600"/>
              </a:spcAft>
            </a:pPr>
            <a:r>
              <a:rPr lang="en-US" sz="1600" b="1" dirty="0" err="1">
                <a:solidFill>
                  <a:schemeClr val="tx2"/>
                </a:solidFill>
              </a:rPr>
              <a:t>MLlib</a:t>
            </a:r>
            <a:r>
              <a:rPr lang="en-US" sz="1600" b="1" dirty="0">
                <a:solidFill>
                  <a:schemeClr val="tx2"/>
                </a:solidFill>
              </a:rPr>
              <a:t> &amp; </a:t>
            </a:r>
            <a:r>
              <a:rPr lang="en-US" sz="1600" b="1" dirty="0" err="1">
                <a:solidFill>
                  <a:schemeClr val="tx2"/>
                </a:solidFill>
              </a:rPr>
              <a:t>SparkML</a:t>
            </a:r>
            <a:endParaRPr lang="en-US" sz="1600" b="1" dirty="0">
              <a:solidFill>
                <a:schemeClr val="tx2"/>
              </a:solidFill>
            </a:endParaRP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Predictive and prescriptive analytics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Machine learning algorithms for:</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Clustering</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Classification</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Regression</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etc.</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Smart application design from pre-built, out-of-the-box statistical and algorithmic models</a:t>
            </a:r>
            <a:endParaRPr lang="en-US" sz="1600" dirty="0"/>
          </a:p>
          <a:p>
            <a:endParaRPr lang="en-US" dirty="0">
              <a:cs typeface="Calibri"/>
            </a:endParaRPr>
          </a:p>
          <a:p>
            <a:pPr marL="0" lvl="2">
              <a:spcAft>
                <a:spcPts val="1000"/>
              </a:spcAft>
            </a:pPr>
            <a:r>
              <a:rPr lang="en-US" sz="1600" b="1" dirty="0">
                <a:solidFill>
                  <a:schemeClr val="tx2"/>
                </a:solidFill>
              </a:rPr>
              <a:t>Spark Streaming</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Micro-batch event processing for near-real time analytics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e.g. Internet of Things (IoT) devices, </a:t>
            </a:r>
            <a:br>
              <a:rPr lang="en-US" sz="1600" kern="0" dirty="0">
                <a:ln>
                  <a:solidFill>
                    <a:srgbClr val="FFFFFF">
                      <a:alpha val="0"/>
                    </a:srgbClr>
                  </a:solidFill>
                </a:ln>
                <a:solidFill>
                  <a:schemeClr val="tx1"/>
                </a:solidFill>
                <a:cs typeface="Segoe UI Semilight" panose="020B0402040204020203" pitchFamily="34" charset="0"/>
              </a:rPr>
            </a:br>
            <a:r>
              <a:rPr lang="en-US" sz="1600" kern="0" dirty="0">
                <a:ln>
                  <a:solidFill>
                    <a:srgbClr val="FFFFFF">
                      <a:alpha val="0"/>
                    </a:srgbClr>
                  </a:solidFill>
                </a:ln>
                <a:solidFill>
                  <a:schemeClr val="tx1"/>
                </a:solidFill>
                <a:cs typeface="Segoe UI Semilight" panose="020B0402040204020203" pitchFamily="34" charset="0"/>
              </a:rPr>
              <a:t>Twitter feeds, Kafka (event hub), etc.</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Spark’s engine drives some action or outputs data in batches to various data stores </a:t>
            </a:r>
          </a:p>
          <a:p>
            <a:pPr marL="285695" lvl="2" indent="-285695">
              <a:spcAft>
                <a:spcPts val="1000"/>
              </a:spcAft>
              <a:buFont typeface="Arial" panose="020B0604020202020204" pitchFamily="34" charset="0"/>
              <a:buChar char="•"/>
            </a:pPr>
            <a:endParaRPr lang="en-US" sz="1600" dirty="0"/>
          </a:p>
          <a:p>
            <a:pPr marL="0" lvl="2">
              <a:spcAft>
                <a:spcPts val="1000"/>
              </a:spcAft>
            </a:pPr>
            <a:r>
              <a:rPr lang="en-US" sz="1600" b="1" dirty="0" err="1">
                <a:solidFill>
                  <a:schemeClr val="tx2"/>
                </a:solidFill>
              </a:rPr>
              <a:t>GraphX</a:t>
            </a:r>
            <a:endParaRPr lang="en-US" sz="1600" b="1" dirty="0">
              <a:solidFill>
                <a:schemeClr val="tx2"/>
              </a:solidFill>
            </a:endParaRP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Represent and analyze systems represented by </a:t>
            </a:r>
            <a:br>
              <a:rPr lang="en-US" sz="1600" kern="0" dirty="0">
                <a:ln>
                  <a:solidFill>
                    <a:srgbClr val="FFFFFF">
                      <a:alpha val="0"/>
                    </a:srgbClr>
                  </a:solidFill>
                </a:ln>
                <a:solidFill>
                  <a:schemeClr val="tx1"/>
                </a:solidFill>
                <a:cs typeface="Segoe UI Semilight" panose="020B0402040204020203" pitchFamily="34" charset="0"/>
              </a:rPr>
            </a:br>
            <a:r>
              <a:rPr lang="en-US" sz="1600" kern="0" dirty="0">
                <a:ln>
                  <a:solidFill>
                    <a:srgbClr val="FFFFFF">
                      <a:alpha val="0"/>
                    </a:srgbClr>
                  </a:solidFill>
                </a:ln>
                <a:solidFill>
                  <a:schemeClr val="tx1"/>
                </a:solidFill>
                <a:cs typeface="Segoe UI Semilight" panose="020B0402040204020203" pitchFamily="34" charset="0"/>
              </a:rPr>
              <a:t>graph nodes </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Trace interconnections between graph nodes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Applicable to use cases in transportation, telecommunications, road networks, modeling personal relationships, social media, etc.</a:t>
            </a:r>
          </a:p>
          <a:p>
            <a:pPr>
              <a:spcAft>
                <a:spcPts val="1000"/>
              </a:spcAft>
            </a:pPr>
            <a:endParaRPr lang="en-US" sz="1600" dirty="0"/>
          </a:p>
          <a:p>
            <a:endParaRPr lang="en-US" dirty="0">
              <a:cs typeface="Calibri"/>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484ABEE-72D2-4711-B507-13A06E43880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887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81ED3B-2C22-4C87-A5B7-47B82DB4EEA7}" type="slidenum">
              <a:rPr lang="en-US" smtClean="0"/>
              <a:t>15</a:t>
            </a:fld>
            <a:endParaRPr lang="en-US"/>
          </a:p>
        </p:txBody>
      </p:sp>
    </p:spTree>
    <p:extLst>
      <p:ext uri="{BB962C8B-B14F-4D97-AF65-F5344CB8AC3E}">
        <p14:creationId xmlns:p14="http://schemas.microsoft.com/office/powerpoint/2010/main" val="40321386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6.xml"/><Relationship Id="rId1" Type="http://schemas.openxmlformats.org/officeDocument/2006/relationships/tags" Target="../tags/tag14.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15.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16.xml"/><Relationship Id="rId4" Type="http://schemas.openxmlformats.org/officeDocument/2006/relationships/image" Target="../media/image14.jpe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Master" Target="../slideMasters/slideMaster6.xml"/><Relationship Id="rId1" Type="http://schemas.openxmlformats.org/officeDocument/2006/relationships/tags" Target="../tags/tag17.xml"/><Relationship Id="rId5" Type="http://schemas.openxmlformats.org/officeDocument/2006/relationships/image" Target="../media/image16.jpeg"/><Relationship Id="rId4" Type="http://schemas.openxmlformats.org/officeDocument/2006/relationships/image" Target="../media/image17.png"/></Relationships>
</file>

<file path=ppt/slideLayouts/_rels/slideLayout10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18.xml"/></Relationships>
</file>

<file path=ppt/slideLayouts/_rels/slideLayout10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19.xml"/></Relationships>
</file>

<file path=ppt/slideLayouts/_rels/slideLayout10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0.xml"/></Relationships>
</file>

<file path=ppt/slideLayouts/_rels/slideLayout107.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1.xml"/></Relationships>
</file>

<file path=ppt/slideLayouts/_rels/slideLayout108.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2.xml"/></Relationships>
</file>

<file path=ppt/slideLayouts/_rels/slideLayout109.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4.xml"/></Relationships>
</file>

<file path=ppt/slideLayouts/_rels/slideLayout111.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5.xml"/></Relationships>
</file>

<file path=ppt/slideLayouts/_rels/slideLayout112.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6.xml"/></Relationships>
</file>

<file path=ppt/slideLayouts/_rels/slideLayout113.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7.xml"/></Relationships>
</file>

<file path=ppt/slideLayouts/_rels/slideLayout11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8.xml"/></Relationships>
</file>

<file path=ppt/slideLayouts/_rels/slideLayout11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9.xml"/></Relationships>
</file>

<file path=ppt/slideLayouts/_rels/slideLayout11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0.xml"/></Relationships>
</file>

<file path=ppt/slideLayouts/_rels/slideLayout117.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1.xml"/></Relationships>
</file>

<file path=ppt/slideLayouts/_rels/slideLayout118.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2.xml"/></Relationships>
</file>

<file path=ppt/slideLayouts/_rels/slideLayout119.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4.xml"/></Relationships>
</file>

<file path=ppt/slideLayouts/_rels/slideLayout121.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5.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6.xml"/><Relationship Id="rId1" Type="http://schemas.openxmlformats.org/officeDocument/2006/relationships/tags" Target="../tags/tag36.xml"/><Relationship Id="rId4" Type="http://schemas.openxmlformats.org/officeDocument/2006/relationships/image" Target="../media/image15.png"/></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6.xml"/><Relationship Id="rId1" Type="http://schemas.openxmlformats.org/officeDocument/2006/relationships/tags" Target="../tags/tag37.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38.xml"/></Relationships>
</file>

<file path=ppt/slideLayouts/_rels/slideLayout12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9.xml"/></Relationships>
</file>

<file path=ppt/slideLayouts/_rels/slideLayout12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40.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2.xml"/><Relationship Id="rId1" Type="http://schemas.openxmlformats.org/officeDocument/2006/relationships/tags" Target="../tags/tag3.xml"/><Relationship Id="rId4"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10.jpg"/></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6.xml"/><Relationship Id="rId1" Type="http://schemas.openxmlformats.org/officeDocument/2006/relationships/tags" Target="../tags/tag12.xml"/><Relationship Id="rId4" Type="http://schemas.openxmlformats.org/officeDocument/2006/relationships/image" Target="../media/image15.png"/></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Master" Target="../slideMasters/slideMaster6.xml"/><Relationship Id="rId1" Type="http://schemas.openxmlformats.org/officeDocument/2006/relationships/tags" Target="../tags/tag13.xml"/><Relationship Id="rId4" Type="http://schemas.openxmlformats.org/officeDocument/2006/relationships/image" Target="../media/image1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ull bleed title 3">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070C023-7166-4955-9B4B-948A184E24D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3287" t="27149" r="7355" b="22330"/>
          <a:stretch/>
        </p:blipFill>
        <p:spPr>
          <a:xfrm>
            <a:off x="-1" y="-1"/>
            <a:ext cx="12086377" cy="6858001"/>
          </a:xfrm>
          <a:prstGeom prst="rect">
            <a:avLst/>
          </a:prstGeom>
        </p:spPr>
      </p:pic>
      <p:sp>
        <p:nvSpPr>
          <p:cNvPr id="2" name="Rectangle 1">
            <a:extLst>
              <a:ext uri="{FF2B5EF4-FFF2-40B4-BE49-F238E27FC236}">
                <a16:creationId xmlns:a16="http://schemas.microsoft.com/office/drawing/2014/main" id="{F4C1878E-DB3C-4812-8CC5-2FBCE8075EC6}"/>
              </a:ext>
            </a:extLst>
          </p:cNvPr>
          <p:cNvSpPr/>
          <p:nvPr userDrawn="1"/>
        </p:nvSpPr>
        <p:spPr bwMode="auto">
          <a:xfrm>
            <a:off x="0" y="0"/>
            <a:ext cx="12086376" cy="6858000"/>
          </a:xfrm>
          <a:prstGeom prst="rect">
            <a:avLst/>
          </a:prstGeom>
          <a:solidFill>
            <a:schemeClr val="tx2">
              <a:lumMod val="90000"/>
              <a:lumOff val="10000"/>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Title 1">
            <a:extLst>
              <a:ext uri="{FF2B5EF4-FFF2-40B4-BE49-F238E27FC236}">
                <a16:creationId xmlns:a16="http://schemas.microsoft.com/office/drawing/2014/main" id="{79B9672F-7CBA-45FF-BE42-5D07FF770584}"/>
              </a:ext>
            </a:extLst>
          </p:cNvPr>
          <p:cNvSpPr>
            <a:spLocks noGrp="1"/>
          </p:cNvSpPr>
          <p:nvPr userDrawn="1">
            <p:ph type="title" hasCustomPrompt="1"/>
          </p:nvPr>
        </p:nvSpPr>
        <p:spPr>
          <a:xfrm>
            <a:off x="584200" y="4201728"/>
            <a:ext cx="5671457" cy="706347"/>
          </a:xfrm>
          <a:noFill/>
        </p:spPr>
        <p:txBody>
          <a:bodyPr wrap="square" lIns="0" tIns="0" rIns="0" bIns="91440" anchor="b" anchorCtr="0">
            <a:spAutoFit/>
          </a:bodyPr>
          <a:lstStyle>
            <a:lvl1pPr>
              <a:defRPr sz="4200" spc="-50" baseline="0">
                <a:solidFill>
                  <a:schemeClr val="bg1"/>
                </a:solidFill>
                <a:latin typeface="+mj-lt"/>
                <a:cs typeface="Segoe UI" panose="020B0502040204020203" pitchFamily="34" charset="0"/>
              </a:defRPr>
            </a:lvl1pPr>
          </a:lstStyle>
          <a:p>
            <a:r>
              <a:rPr lang="en-US" dirty="0"/>
              <a:t>Presentation title </a:t>
            </a:r>
          </a:p>
        </p:txBody>
      </p:sp>
      <p:sp>
        <p:nvSpPr>
          <p:cNvPr id="22" name="Text Placeholder 4">
            <a:extLst>
              <a:ext uri="{FF2B5EF4-FFF2-40B4-BE49-F238E27FC236}">
                <a16:creationId xmlns:a16="http://schemas.microsoft.com/office/drawing/2014/main" id="{BB27407C-208D-4E91-B0AF-A290926CBCAF}"/>
              </a:ext>
            </a:extLst>
          </p:cNvPr>
          <p:cNvSpPr>
            <a:spLocks noGrp="1"/>
          </p:cNvSpPr>
          <p:nvPr userDrawn="1">
            <p:ph type="body" sz="quarter" idx="12" hasCustomPrompt="1"/>
          </p:nvPr>
        </p:nvSpPr>
        <p:spPr>
          <a:xfrm>
            <a:off x="584200" y="4912907"/>
            <a:ext cx="5671457"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dirty="0"/>
              <a:t>Speaker name</a:t>
            </a:r>
          </a:p>
        </p:txBody>
      </p:sp>
      <p:pic>
        <p:nvPicPr>
          <p:cNvPr id="10" name="MS logo white - EMF" descr="Microsoft logo white text version">
            <a:extLst>
              <a:ext uri="{FF2B5EF4-FFF2-40B4-BE49-F238E27FC236}">
                <a16:creationId xmlns:a16="http://schemas.microsoft.com/office/drawing/2014/main" id="{54552881-3063-43F8-BE90-507328586EE9}"/>
              </a:ext>
            </a:extLst>
          </p:cNvPr>
          <p:cNvPicPr>
            <a:picLocks noChangeAspect="1"/>
          </p:cNvPicPr>
          <p:nvPr userDrawn="1"/>
        </p:nvPicPr>
        <p:blipFill>
          <a:blip r:embed="rId3"/>
          <a:stretch>
            <a:fillRect/>
          </a:stretch>
        </p:blipFill>
        <p:spPr bwMode="black">
          <a:xfrm>
            <a:off x="585216" y="585788"/>
            <a:ext cx="1366245" cy="292608"/>
          </a:xfrm>
          <a:prstGeom prst="rect">
            <a:avLst/>
          </a:prstGeom>
        </p:spPr>
      </p:pic>
      <p:sp>
        <p:nvSpPr>
          <p:cNvPr id="11" name="TextBox 10">
            <a:extLst>
              <a:ext uri="{FF2B5EF4-FFF2-40B4-BE49-F238E27FC236}">
                <a16:creationId xmlns:a16="http://schemas.microsoft.com/office/drawing/2014/main" id="{B9D21313-174B-49F5-B270-135D25AC9C60}"/>
              </a:ext>
            </a:extLst>
          </p:cNvPr>
          <p:cNvSpPr txBox="1"/>
          <p:nvPr userDrawn="1"/>
        </p:nvSpPr>
        <p:spPr>
          <a:xfrm>
            <a:off x="520619" y="6162260"/>
            <a:ext cx="3455033" cy="544765"/>
          </a:xfrm>
          <a:prstGeom prst="rect">
            <a:avLst/>
          </a:prstGeom>
          <a:noFill/>
        </p:spPr>
        <p:txBody>
          <a:bodyPr wrap="square" lIns="182880" tIns="146304" rIns="182880" bIns="146304" rtlCol="0">
            <a:spAutoFit/>
          </a:bodyPr>
          <a:lstStyle/>
          <a:p>
            <a:pPr>
              <a:lnSpc>
                <a:spcPct val="90000"/>
              </a:lnSpc>
              <a:spcAft>
                <a:spcPts val="600"/>
              </a:spcAft>
            </a:pPr>
            <a:r>
              <a:rPr lang="en-GB" sz="1800" b="1" dirty="0">
                <a:solidFill>
                  <a:schemeClr val="bg1"/>
                </a:solidFill>
              </a:rPr>
              <a:t>Microsoft Aspire Experience</a:t>
            </a:r>
          </a:p>
        </p:txBody>
      </p:sp>
    </p:spTree>
    <p:extLst>
      <p:ext uri="{BB962C8B-B14F-4D97-AF65-F5344CB8AC3E}">
        <p14:creationId xmlns:p14="http://schemas.microsoft.com/office/powerpoint/2010/main" val="2204262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purple">
    <p:bg>
      <p:bgPr>
        <a:solidFill>
          <a:schemeClr val="accent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816322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33715273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42066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p:nvPicPr>
        <p:blipFill rotWithShape="1">
          <a:blip r:embed="rId4"/>
          <a:srcRect l="25172" t="385" r="22607" b="385"/>
          <a:stretch/>
        </p:blipFill>
        <p:spPr>
          <a:xfrm flipH="1">
            <a:off x="5229139" y="0"/>
            <a:ext cx="6970638" cy="6857999"/>
          </a:xfrm>
          <a:prstGeom prst="rect">
            <a:avLst/>
          </a:prstGeom>
          <a:noFill/>
        </p:spPr>
      </p:pic>
    </p:spTree>
    <p:custDataLst>
      <p:tags r:id="rId1"/>
    </p:custDataLst>
    <p:extLst>
      <p:ext uri="{BB962C8B-B14F-4D97-AF65-F5344CB8AC3E}">
        <p14:creationId xmlns:p14="http://schemas.microsoft.com/office/powerpoint/2010/main" val="36207914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229145" y="0"/>
            <a:ext cx="6962855" cy="6858000"/>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p:nvPicPr>
        <p:blipFill rotWithShape="1">
          <a:blip r:embed="rId5"/>
          <a:srcRect l="25286" t="4539" r="17526" b="15358"/>
          <a:stretch/>
        </p:blipFill>
        <p:spPr>
          <a:xfrm>
            <a:off x="5219620" y="-16403"/>
            <a:ext cx="6972379" cy="6874403"/>
          </a:xfrm>
          <a:prstGeom prst="rect">
            <a:avLst/>
          </a:prstGeom>
        </p:spPr>
      </p:pic>
    </p:spTree>
    <p:custDataLst>
      <p:tags r:id="rId1"/>
    </p:custDataLst>
    <p:extLst>
      <p:ext uri="{BB962C8B-B14F-4D97-AF65-F5344CB8AC3E}">
        <p14:creationId xmlns:p14="http://schemas.microsoft.com/office/powerpoint/2010/main" val="31529825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Text Placeholder 3"/>
          <p:cNvSpPr>
            <a:spLocks noGrp="1"/>
          </p:cNvSpPr>
          <p:nvPr>
            <p:ph type="body" sz="quarter" idx="10"/>
          </p:nvPr>
        </p:nvSpPr>
        <p:spPr>
          <a:xfrm>
            <a:off x="586390" y="1434369"/>
            <a:ext cx="11018520" cy="1612768"/>
          </a:xfrm>
        </p:spPr>
        <p:txBody>
          <a:bodyPr wrap="square">
            <a:spAutoFit/>
          </a:bodyPr>
          <a:lstStyle>
            <a:lvl1pPr marL="0" indent="0">
              <a:buNone/>
              <a:defRPr>
                <a:latin typeface="+mj-lt"/>
              </a:defRPr>
            </a:lvl1pPr>
            <a:lvl2pPr marL="228556" indent="0">
              <a:buNone/>
              <a:defRPr/>
            </a:lvl2pPr>
            <a:lvl3pPr marL="457112" indent="0">
              <a:buNone/>
              <a:defRPr/>
            </a:lvl3pPr>
            <a:lvl4pPr marL="685668" indent="0">
              <a:buNone/>
              <a:defRPr/>
            </a:lvl4pPr>
            <a:lvl5pPr marL="91422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816660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1612768"/>
          </a:xfrm>
        </p:spPr>
        <p:txBody>
          <a:bodyPr/>
          <a:lstStyle>
            <a:lvl1pPr>
              <a:defRPr>
                <a:latin typeface="+mj-lt"/>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81434072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2"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6031257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68018074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296010672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17393879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pink">
    <p:bg>
      <p:bgPr>
        <a:solidFill>
          <a:schemeClr val="accent3"/>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4070137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179736"/>
            <a:ext cx="5508419" cy="485848"/>
          </a:xfrm>
        </p:spPr>
        <p:txBody>
          <a:bodyPr tIns="64008"/>
          <a:lstStyle>
            <a:lvl1pPr>
              <a:defRPr sz="2745" spc="0">
                <a:solidFill>
                  <a:schemeClr val="tx2"/>
                </a:solidFill>
                <a:latin typeface="+mj-lt"/>
                <a:cs typeface="Segoe UI" panose="020B0502040204020203" pitchFamily="34" charset="0"/>
              </a:defRPr>
            </a:lvl1pPr>
          </a:lstStyle>
          <a:p>
            <a:r>
              <a:rPr lang="en-US"/>
              <a:t>Click to edit Master title style</a:t>
            </a:r>
          </a:p>
        </p:txBody>
      </p:sp>
    </p:spTree>
    <p:custDataLst>
      <p:tags r:id="rId1"/>
    </p:custDataLst>
    <p:extLst>
      <p:ext uri="{BB962C8B-B14F-4D97-AF65-F5344CB8AC3E}">
        <p14:creationId xmlns:p14="http://schemas.microsoft.com/office/powerpoint/2010/main" val="8015071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1851341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174232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23325248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27375564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accent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34233966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40003855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35154664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10015034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23349989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Demo</a:t>
            </a:r>
          </a:p>
        </p:txBody>
      </p:sp>
      <p:sp>
        <p:nvSpPr>
          <p:cNvPr id="4" name="Text Placeholder 4">
            <a:extLst>
              <a:ext uri="{FF2B5EF4-FFF2-40B4-BE49-F238E27FC236}">
                <a16:creationId xmlns:a16="http://schemas.microsoft.com/office/drawing/2014/main" id="{98DA7C8E-911F-4CB5-B2FC-6B83BE369C42}"/>
              </a:ext>
            </a:extLst>
          </p:cNvPr>
          <p:cNvSpPr>
            <a:spLocks noGrp="1"/>
          </p:cNvSpPr>
          <p:nvPr>
            <p:ph type="body" sz="quarter" idx="12" hasCustomPrompt="1"/>
          </p:nvPr>
        </p:nvSpPr>
        <p:spPr>
          <a:xfrm>
            <a:off x="584200" y="4000820"/>
            <a:ext cx="91440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a:t>
            </a:r>
          </a:p>
        </p:txBody>
      </p:sp>
    </p:spTree>
    <p:extLst>
      <p:ext uri="{BB962C8B-B14F-4D97-AF65-F5344CB8AC3E}">
        <p14:creationId xmlns:p14="http://schemas.microsoft.com/office/powerpoint/2010/main" val="18761656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41806734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9"/>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486"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95"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40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79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96751968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1690827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3530718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34848118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j-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00" spc="-51" baseline="0">
                <a:solidFill>
                  <a:schemeClr val="bg2"/>
                </a:solidFill>
                <a:effectLst/>
                <a:latin typeface="+mj-lt"/>
                <a:ea typeface="Segoe UI" pitchFamily="34" charset="0"/>
                <a:cs typeface="Segoe UI" pitchFamily="34" charset="0"/>
              </a:defRPr>
            </a:lvl1pPr>
          </a:lstStyle>
          <a:p>
            <a:pPr lvl="0"/>
            <a:r>
              <a:rPr lang="en-US"/>
              <a:t>Next:</a:t>
            </a:r>
          </a:p>
        </p:txBody>
      </p:sp>
    </p:spTree>
    <p:custDataLst>
      <p:tags r:id="rId1"/>
    </p:custDataLst>
    <p:extLst>
      <p:ext uri="{BB962C8B-B14F-4D97-AF65-F5344CB8AC3E}">
        <p14:creationId xmlns:p14="http://schemas.microsoft.com/office/powerpoint/2010/main" val="19657049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63546" y="425183"/>
            <a:ext cx="5288906" cy="120674"/>
          </a:xfrm>
        </p:spPr>
        <p:txBody>
          <a:bodyPr wrap="square" lIns="0" tIns="0" rIns="0" bIns="0" anchor="ctr">
            <a:spAutoFit/>
          </a:bodyPr>
          <a:lstStyle>
            <a:lvl1pPr>
              <a:defRPr sz="784"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p:nvSpPr>
        <p:spPr>
          <a:xfrm>
            <a:off x="445198" y="431210"/>
            <a:ext cx="2065142" cy="108619"/>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784">
                <a:latin typeface="Segoe UI Semibold" panose="020B0702040204020203" pitchFamily="34" charset="0"/>
                <a:cs typeface="Segoe UI Semibold" panose="020B0702040204020203" pitchFamily="34" charset="0"/>
              </a:rPr>
              <a:t>Monoline icons   </a:t>
            </a:r>
            <a:r>
              <a:rPr lang="en-US" sz="784"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784">
              <a:latin typeface="+mn-lt"/>
              <a:cs typeface="Segoe UI Semibold" panose="020B0702040204020203" pitchFamily="34" charset="0"/>
            </a:endParaRPr>
          </a:p>
        </p:txBody>
      </p:sp>
      <p:grpSp>
        <p:nvGrpSpPr>
          <p:cNvPr id="4" name="Group 3"/>
          <p:cNvGrpSpPr>
            <a:grpSpLocks noChangeAspect="1"/>
          </p:cNvGrpSpPr>
          <p:nvPr/>
        </p:nvGrpSpPr>
        <p:grpSpPr>
          <a:xfrm>
            <a:off x="11023168" y="412549"/>
            <a:ext cx="719065" cy="15337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grpSp>
    </p:spTree>
    <p:custDataLst>
      <p:tags r:id="rId1"/>
    </p:custDataLst>
    <p:extLst>
      <p:ext uri="{BB962C8B-B14F-4D97-AF65-F5344CB8AC3E}">
        <p14:creationId xmlns:p14="http://schemas.microsoft.com/office/powerpoint/2010/main" val="3350910586"/>
      </p:ext>
    </p:extLst>
  </p:cSld>
  <p:clrMapOvr>
    <a:masterClrMapping/>
  </p:clrMapOvr>
  <p:transition>
    <p:fade/>
  </p:transition>
  <p:extLst>
    <p:ext uri="{DCECCB84-F9BA-43D5-87BE-67443E8EF086}">
      <p15:sldGuideLst xmlns:p15="http://schemas.microsoft.com/office/powerpoint/2012/main"/>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0069C-8DCB-4C42-86E3-57E0651CFF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0695EB-EE53-4C33-B012-1586FBF489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E854D7-17DC-43B7-BB79-068000C1656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16D0EB0-3F0A-491D-85F7-02FCBA2822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5A3239-D1BC-4227-9ADE-487C02DB44B9}"/>
              </a:ext>
            </a:extLst>
          </p:cNvPr>
          <p:cNvSpPr>
            <a:spLocks noGrp="1"/>
          </p:cNvSpPr>
          <p:nvPr>
            <p:ph type="sldNum" sz="quarter" idx="12"/>
          </p:nvPr>
        </p:nvSpPr>
        <p:spPr/>
        <p:txBody>
          <a:bodyPr/>
          <a:lstStyle/>
          <a:p>
            <a:fld id="{C6018CF8-4E0A-4ED3-88DE-7EF7497EA5CF}" type="slidenum">
              <a:rPr lang="en-US" smtClean="0"/>
              <a:t>‹#›</a:t>
            </a:fld>
            <a:endParaRPr lang="en-US"/>
          </a:p>
        </p:txBody>
      </p:sp>
    </p:spTree>
    <p:extLst>
      <p:ext uri="{BB962C8B-B14F-4D97-AF65-F5344CB8AC3E}">
        <p14:creationId xmlns:p14="http://schemas.microsoft.com/office/powerpoint/2010/main" val="1429884906"/>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1_Title - Square Photo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939815-CDA9-4BD2-AE23-EA448861114A}"/>
              </a:ext>
            </a:extLst>
          </p:cNvPr>
          <p:cNvSpPr/>
          <p:nvPr userDrawn="1"/>
        </p:nvSpPr>
        <p:spPr bwMode="auto">
          <a:xfrm>
            <a:off x="5334002" y="0"/>
            <a:ext cx="68580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4202" y="2025527"/>
            <a:ext cx="4161981" cy="1108121"/>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2"/>
            <a:ext cx="4162425" cy="307777"/>
          </a:xfrm>
        </p:spPr>
        <p:txBody>
          <a:bodyPr/>
          <a:lstStyle>
            <a:lvl1pPr marL="0" indent="0">
              <a:buNone/>
              <a:defRPr sz="2000">
                <a:latin typeface="+mn-lt"/>
              </a:defRPr>
            </a:lvl1pPr>
            <a:lvl2pPr marL="228512" indent="0">
              <a:buNone/>
              <a:defRPr/>
            </a:lvl2pPr>
            <a:lvl3pPr marL="457025" indent="0">
              <a:buNone/>
              <a:defRPr/>
            </a:lvl3pPr>
            <a:lvl4pPr marL="661734" indent="0">
              <a:buNone/>
              <a:defRPr/>
            </a:lvl4pPr>
            <a:lvl5pPr marL="855334" indent="0">
              <a:buNone/>
              <a:defRPr/>
            </a:lvl5pPr>
          </a:lstStyle>
          <a:p>
            <a:pPr lvl="0"/>
            <a:r>
              <a:rPr lang="en-US"/>
              <a:t>Edit Master text styles</a:t>
            </a:r>
          </a:p>
        </p:txBody>
      </p:sp>
    </p:spTree>
    <p:extLst>
      <p:ext uri="{BB962C8B-B14F-4D97-AF65-F5344CB8AC3E}">
        <p14:creationId xmlns:p14="http://schemas.microsoft.com/office/powerpoint/2010/main" val="39184082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2753A23-792C-40D7-B7DD-2E442FBADF63}" type="datetimeFigureOut">
              <a:rPr lang="en-US" smtClean="0"/>
              <a:t>10/30/2020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750C89-F0F5-4BE6-BF1F-EC04C8CC680D}" type="slidenum">
              <a:rPr lang="en-US" smtClean="0"/>
              <a:t>‹#›</a:t>
            </a:fld>
            <a:endParaRPr lang="en-US"/>
          </a:p>
        </p:txBody>
      </p:sp>
    </p:spTree>
    <p:extLst>
      <p:ext uri="{BB962C8B-B14F-4D97-AF65-F5344CB8AC3E}">
        <p14:creationId xmlns:p14="http://schemas.microsoft.com/office/powerpoint/2010/main" val="32102127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Video</a:t>
            </a:r>
          </a:p>
        </p:txBody>
      </p:sp>
    </p:spTree>
    <p:extLst>
      <p:ext uri="{BB962C8B-B14F-4D97-AF65-F5344CB8AC3E}">
        <p14:creationId xmlns:p14="http://schemas.microsoft.com/office/powerpoint/2010/main" val="22264392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3_Title Onl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354826"/>
            <a:ext cx="11655840" cy="899665"/>
          </a:xfrm>
        </p:spPr>
        <p:txBody>
          <a:bodyPr/>
          <a:lstStyle>
            <a:lvl1pPr>
              <a:defRPr sz="4000" spc="-50" baseline="0">
                <a:solidFill>
                  <a:schemeClr val="bg1"/>
                </a:solidFill>
              </a:defRPr>
            </a:lvl1pPr>
          </a:lstStyle>
          <a:p>
            <a:r>
              <a:rPr lang="en-US"/>
              <a:t>Click to edit Master title style</a:t>
            </a:r>
          </a:p>
        </p:txBody>
      </p:sp>
    </p:spTree>
    <p:extLst>
      <p:ext uri="{BB962C8B-B14F-4D97-AF65-F5344CB8AC3E}">
        <p14:creationId xmlns:p14="http://schemas.microsoft.com/office/powerpoint/2010/main" val="2949372498"/>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B8F3CB5-9225-4F5A-9B56-B748770810A2}" type="datetimeFigureOut">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37BDB02-CCAE-42BD-BC30-E87B59DCF8DF}" type="slidenum">
              <a:rPr lang="en-US" smtClean="0"/>
              <a:t>‹#›</a:t>
            </a:fld>
            <a:endParaRPr lang="en-US" dirty="0"/>
          </a:p>
        </p:txBody>
      </p:sp>
    </p:spTree>
    <p:extLst>
      <p:ext uri="{BB962C8B-B14F-4D97-AF65-F5344CB8AC3E}">
        <p14:creationId xmlns:p14="http://schemas.microsoft.com/office/powerpoint/2010/main" val="3478016400"/>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8707A-FE38-4F53-9F99-D18ECCBF0EDF}"/>
              </a:ext>
            </a:extLst>
          </p:cNvPr>
          <p:cNvSpPr/>
          <p:nvPr userDrawn="1"/>
        </p:nvSpPr>
        <p:spPr bwMode="auto">
          <a:xfrm>
            <a:off x="-20173" y="-1"/>
            <a:ext cx="12212173" cy="2375647"/>
          </a:xfrm>
          <a:prstGeom prst="rect">
            <a:avLst/>
          </a:prstGeom>
          <a:solidFill>
            <a:schemeClr val="tx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3" name="Title 2">
            <a:extLst>
              <a:ext uri="{FF2B5EF4-FFF2-40B4-BE49-F238E27FC236}">
                <a16:creationId xmlns:a16="http://schemas.microsoft.com/office/drawing/2014/main" id="{7A23328B-C5F1-4431-B4F3-E9DDC5CC2C31}"/>
              </a:ext>
            </a:extLst>
          </p:cNvPr>
          <p:cNvSpPr>
            <a:spLocks noGrp="1"/>
          </p:cNvSpPr>
          <p:nvPr>
            <p:ph type="title"/>
          </p:nvPr>
        </p:nvSpPr>
        <p:spPr>
          <a:xfrm>
            <a:off x="269241" y="289513"/>
            <a:ext cx="11662784" cy="899665"/>
          </a:xfrm>
        </p:spPr>
        <p:txBody>
          <a:bodyPr/>
          <a:lstStyle>
            <a:lvl1pPr>
              <a:defRPr>
                <a:solidFill>
                  <a:schemeClr val="bg1"/>
                </a:solidFill>
              </a:defRPr>
            </a:lvl1pPr>
          </a:lstStyle>
          <a:p>
            <a:r>
              <a:rPr lang="en-US" dirty="0"/>
              <a:t>Click to edit Master title style</a:t>
            </a:r>
          </a:p>
        </p:txBody>
      </p:sp>
      <p:sp>
        <p:nvSpPr>
          <p:cNvPr id="7" name="Text Placeholder 6">
            <a:extLst>
              <a:ext uri="{FF2B5EF4-FFF2-40B4-BE49-F238E27FC236}">
                <a16:creationId xmlns:a16="http://schemas.microsoft.com/office/drawing/2014/main" id="{AA9E0EA0-8D6E-4590-9148-D98C2F038D4C}"/>
              </a:ext>
            </a:extLst>
          </p:cNvPr>
          <p:cNvSpPr>
            <a:spLocks noGrp="1"/>
          </p:cNvSpPr>
          <p:nvPr>
            <p:ph type="body" sz="quarter" idx="10"/>
          </p:nvPr>
        </p:nvSpPr>
        <p:spPr>
          <a:xfrm>
            <a:off x="269876" y="1117461"/>
            <a:ext cx="11922123" cy="987963"/>
          </a:xfrm>
        </p:spPr>
        <p:txBody>
          <a:bodyPr/>
          <a:lstStyle>
            <a:lvl1pPr marL="0" indent="0">
              <a:spcBef>
                <a:spcPts val="0"/>
              </a:spcBef>
              <a:spcAft>
                <a:spcPts val="600"/>
              </a:spcAft>
              <a:buNone/>
              <a:defRPr sz="2800">
                <a:solidFill>
                  <a:schemeClr val="bg1"/>
                </a:solidFill>
              </a:defRPr>
            </a:lvl1pPr>
            <a:lvl2pPr marL="224053" indent="0">
              <a:buNone/>
              <a:defRPr sz="2000">
                <a:solidFill>
                  <a:schemeClr val="bg1"/>
                </a:solidFill>
              </a:defRPr>
            </a:lvl2pPr>
            <a:lvl3pPr>
              <a:defRPr sz="2000">
                <a:solidFill>
                  <a:schemeClr val="tx1"/>
                </a:solidFill>
              </a:defRPr>
            </a:lvl3pPr>
            <a:lvl4pPr>
              <a:defRPr sz="1600">
                <a:solidFill>
                  <a:schemeClr val="tx1"/>
                </a:solidFill>
              </a:defRPr>
            </a:lvl4pPr>
            <a:lvl5pPr>
              <a:defRPr sz="1600">
                <a:solidFill>
                  <a:schemeClr val="tx1"/>
                </a:solidFill>
              </a:defRPr>
            </a:lvl5pPr>
          </a:lstStyle>
          <a:p>
            <a:pPr lvl="0"/>
            <a:r>
              <a:rPr lang="en-US" dirty="0"/>
              <a:t>Edit Master text styles</a:t>
            </a:r>
          </a:p>
          <a:p>
            <a:pPr lvl="1"/>
            <a:r>
              <a:rPr lang="en-US" dirty="0"/>
              <a:t>Second level</a:t>
            </a:r>
          </a:p>
        </p:txBody>
      </p:sp>
      <p:sp>
        <p:nvSpPr>
          <p:cNvPr id="5" name="Text Placeholder 4">
            <a:extLst>
              <a:ext uri="{FF2B5EF4-FFF2-40B4-BE49-F238E27FC236}">
                <a16:creationId xmlns:a16="http://schemas.microsoft.com/office/drawing/2014/main" id="{4FE376AC-ED51-4E76-B89C-5B54E5AAF041}"/>
              </a:ext>
            </a:extLst>
          </p:cNvPr>
          <p:cNvSpPr>
            <a:spLocks noGrp="1"/>
          </p:cNvSpPr>
          <p:nvPr>
            <p:ph type="body" sz="quarter" idx="11"/>
          </p:nvPr>
        </p:nvSpPr>
        <p:spPr>
          <a:xfrm>
            <a:off x="1497406" y="4842511"/>
            <a:ext cx="2868929" cy="1548452"/>
          </a:xfrm>
        </p:spPr>
        <p:txBody>
          <a:bodyPr anchor="t"/>
          <a:lstStyle>
            <a:lvl1pPr>
              <a:spcBef>
                <a:spcPts val="0"/>
              </a:spcBef>
              <a:spcAft>
                <a:spcPts val="300"/>
              </a:spcAft>
              <a:defRPr sz="2000" b="0">
                <a:solidFill>
                  <a:schemeClr val="tx2"/>
                </a:solidFill>
                <a:latin typeface="+mn-lt"/>
              </a:defRPr>
            </a:lvl1pPr>
            <a:lvl2pPr>
              <a:spcBef>
                <a:spcPts val="0"/>
              </a:spcBef>
              <a:defRPr sz="1600"/>
            </a:lvl2pPr>
            <a:lvl3pPr>
              <a:spcBef>
                <a:spcPts val="0"/>
              </a:spcBef>
              <a:defRPr sz="1600"/>
            </a:lvl3pPr>
            <a:lvl4pPr>
              <a:spcBef>
                <a:spcPts val="0"/>
              </a:spcBef>
              <a:defRPr sz="1200"/>
            </a:lvl4pPr>
            <a:lvl5pPr>
              <a:spcBef>
                <a:spcPts val="0"/>
              </a:spcBef>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4">
            <a:extLst>
              <a:ext uri="{FF2B5EF4-FFF2-40B4-BE49-F238E27FC236}">
                <a16:creationId xmlns:a16="http://schemas.microsoft.com/office/drawing/2014/main" id="{C93871F8-E8F5-4A32-8A74-A377B142F671}"/>
              </a:ext>
            </a:extLst>
          </p:cNvPr>
          <p:cNvSpPr>
            <a:spLocks noGrp="1"/>
          </p:cNvSpPr>
          <p:nvPr>
            <p:ph type="body" sz="quarter" idx="12"/>
          </p:nvPr>
        </p:nvSpPr>
        <p:spPr>
          <a:xfrm>
            <a:off x="4435064" y="4842511"/>
            <a:ext cx="2868929" cy="1548452"/>
          </a:xfrm>
        </p:spPr>
        <p:txBody>
          <a:bodyPr anchor="t"/>
          <a:lstStyle>
            <a:lvl1pPr>
              <a:spcBef>
                <a:spcPts val="0"/>
              </a:spcBef>
              <a:spcAft>
                <a:spcPts val="300"/>
              </a:spcAft>
              <a:defRPr sz="2000" b="0">
                <a:solidFill>
                  <a:schemeClr val="tx2"/>
                </a:solidFill>
                <a:latin typeface="+mn-lt"/>
              </a:defRPr>
            </a:lvl1pPr>
            <a:lvl2pPr>
              <a:spcBef>
                <a:spcPts val="0"/>
              </a:spcBef>
              <a:defRPr sz="1600"/>
            </a:lvl2pPr>
            <a:lvl3pPr>
              <a:spcBef>
                <a:spcPts val="0"/>
              </a:spcBef>
              <a:defRPr sz="1600"/>
            </a:lvl3pPr>
            <a:lvl4pPr>
              <a:spcBef>
                <a:spcPts val="0"/>
              </a:spcBef>
              <a:defRPr sz="1200"/>
            </a:lvl4pPr>
            <a:lvl5pPr>
              <a:spcBef>
                <a:spcPts val="0"/>
              </a:spcBef>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4">
            <a:extLst>
              <a:ext uri="{FF2B5EF4-FFF2-40B4-BE49-F238E27FC236}">
                <a16:creationId xmlns:a16="http://schemas.microsoft.com/office/drawing/2014/main" id="{CF2C3E02-CE73-4ECA-93F4-9A28E3166012}"/>
              </a:ext>
            </a:extLst>
          </p:cNvPr>
          <p:cNvSpPr>
            <a:spLocks noGrp="1"/>
          </p:cNvSpPr>
          <p:nvPr>
            <p:ph type="body" sz="quarter" idx="13"/>
          </p:nvPr>
        </p:nvSpPr>
        <p:spPr>
          <a:xfrm>
            <a:off x="7372722" y="4842511"/>
            <a:ext cx="2868929" cy="1548452"/>
          </a:xfrm>
        </p:spPr>
        <p:txBody>
          <a:bodyPr anchor="t"/>
          <a:lstStyle>
            <a:lvl1pPr>
              <a:spcBef>
                <a:spcPts val="0"/>
              </a:spcBef>
              <a:spcAft>
                <a:spcPts val="300"/>
              </a:spcAft>
              <a:defRPr sz="2000" b="0">
                <a:solidFill>
                  <a:schemeClr val="tx2"/>
                </a:solidFill>
                <a:latin typeface="+mn-lt"/>
              </a:defRPr>
            </a:lvl1pPr>
            <a:lvl2pPr>
              <a:spcBef>
                <a:spcPts val="0"/>
              </a:spcBef>
              <a:defRPr sz="1600"/>
            </a:lvl2pPr>
            <a:lvl3pPr>
              <a:spcBef>
                <a:spcPts val="0"/>
              </a:spcBef>
              <a:defRPr sz="1600"/>
            </a:lvl3pPr>
            <a:lvl4pPr>
              <a:spcBef>
                <a:spcPts val="0"/>
              </a:spcBef>
              <a:defRPr sz="1200"/>
            </a:lvl4pPr>
            <a:lvl5pPr>
              <a:spcBef>
                <a:spcPts val="0"/>
              </a:spcBef>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2706006"/>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23328B-C5F1-4431-B4F3-E9DDC5CC2C31}"/>
              </a:ext>
            </a:extLst>
          </p:cNvPr>
          <p:cNvSpPr>
            <a:spLocks noGrp="1"/>
          </p:cNvSpPr>
          <p:nvPr>
            <p:ph type="title"/>
          </p:nvPr>
        </p:nvSpPr>
        <p:spPr/>
        <p:txBody>
          <a:bodyPr/>
          <a:lstStyle/>
          <a:p>
            <a:r>
              <a:rPr lang="en-US"/>
              <a:t>Click to edit Master title style</a:t>
            </a:r>
          </a:p>
        </p:txBody>
      </p:sp>
      <p:sp>
        <p:nvSpPr>
          <p:cNvPr id="7" name="Text Placeholder 6">
            <a:extLst>
              <a:ext uri="{FF2B5EF4-FFF2-40B4-BE49-F238E27FC236}">
                <a16:creationId xmlns:a16="http://schemas.microsoft.com/office/drawing/2014/main" id="{AA9E0EA0-8D6E-4590-9148-D98C2F038D4C}"/>
              </a:ext>
            </a:extLst>
          </p:cNvPr>
          <p:cNvSpPr>
            <a:spLocks noGrp="1"/>
          </p:cNvSpPr>
          <p:nvPr>
            <p:ph type="body" sz="quarter" idx="10"/>
          </p:nvPr>
        </p:nvSpPr>
        <p:spPr>
          <a:xfrm>
            <a:off x="269876" y="1189038"/>
            <a:ext cx="11655425" cy="205517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6556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911783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520DB6F4-0C2A-4102-8D02-61617659C2C7}"/>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MS logo gray - EMF" descr="Microsoft logo, gray text version">
            <a:extLst>
              <a:ext uri="{FF2B5EF4-FFF2-40B4-BE49-F238E27FC236}">
                <a16:creationId xmlns:a16="http://schemas.microsoft.com/office/drawing/2014/main" id="{C0CB6197-825B-4A90-A4E6-CB108916642A}"/>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7819853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normAutofit/>
          </a:bodyPr>
          <a:lstStyle>
            <a:lvl1pPr>
              <a:defRPr sz="4000"/>
            </a:lvl1pPr>
          </a:lstStyle>
          <a:p>
            <a:r>
              <a:rPr lang="en-US" dirty="0"/>
              <a:t>Click to edit Master title style</a:t>
            </a:r>
          </a:p>
        </p:txBody>
      </p:sp>
      <p:sp>
        <p:nvSpPr>
          <p:cNvPr id="4" name="Content Placeholder 3"/>
          <p:cNvSpPr>
            <a:spLocks noGrp="1"/>
          </p:cNvSpPr>
          <p:nvPr>
            <p:ph sz="half" idx="2"/>
          </p:nvPr>
        </p:nvSpPr>
        <p:spPr>
          <a:xfrm>
            <a:off x="839788" y="1690688"/>
            <a:ext cx="10515600" cy="3684588"/>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15576725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555EDF9-3D79-45DA-8367-2F63551C4C7D}" type="datetimeFigureOut">
              <a:rPr lang="en-US" smtClean="0"/>
              <a:t>10/30/2020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0381950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17759190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5349520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79438" y="1433052"/>
            <a:ext cx="2540000" cy="1129174"/>
          </a:xfrm>
        </p:spPr>
        <p:txBody>
          <a:bodyPr lIns="0" tIns="0" rIns="0" bIns="0"/>
          <a:lstStyle>
            <a:lvl1pPr>
              <a:lnSpc>
                <a:spcPct val="100000"/>
              </a:lnSpc>
              <a:defRPr sz="1600" spc="0" baseline="0">
                <a:solidFill>
                  <a:schemeClr val="tx1"/>
                </a:solidFill>
              </a:defRPr>
            </a:lvl1pPr>
          </a:lstStyle>
          <a:p>
            <a:r>
              <a:rPr lang="en-US"/>
              <a:t>Contents</a:t>
            </a:r>
          </a:p>
        </p:txBody>
      </p:sp>
      <p:sp>
        <p:nvSpPr>
          <p:cNvPr id="4" name="Text Placeholder 3"/>
          <p:cNvSpPr>
            <a:spLocks noGrp="1"/>
          </p:cNvSpPr>
          <p:nvPr userDrawn="1">
            <p:ph type="body" sz="quarter" idx="10" hasCustomPrompt="1"/>
          </p:nvPr>
        </p:nvSpPr>
        <p:spPr>
          <a:xfrm>
            <a:off x="6240463" y="1433052"/>
            <a:ext cx="3481388" cy="3999373"/>
          </a:xfrm>
        </p:spPr>
        <p:txBody>
          <a:bodyPr wrap="square" lIns="0" tIns="0" rIns="0" bIns="0">
            <a:noAutofit/>
          </a:bodyPr>
          <a:lstStyle>
            <a:lvl1pPr marL="0" marR="0" indent="0" algn="l" defTabSz="507330" rtl="0" eaLnBrk="1" fontAlgn="auto" latinLnBrk="0" hangingPunct="1">
              <a:lnSpc>
                <a:spcPct val="150000"/>
              </a:lnSpc>
              <a:spcBef>
                <a:spcPts val="0"/>
              </a:spcBef>
              <a:spcAft>
                <a:spcPts val="0"/>
              </a:spcAft>
              <a:buClrTx/>
              <a:buSzPct val="90000"/>
              <a:buFont typeface="Wingdings" panose="05000000000000000000" pitchFamily="2" charset="2"/>
              <a:buNone/>
              <a:tabLst/>
              <a:defRPr sz="1600" spc="0" baseline="0">
                <a:solidFill>
                  <a:schemeClr val="tx1"/>
                </a:solidFill>
                <a:latin typeface="+mn-lt"/>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940593953"/>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82916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6_Title Slide">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50DA79B-5EAE-4285-B6C0-1F487C8CA14C}"/>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r="-988"/>
          <a:stretch/>
        </p:blipFill>
        <p:spPr>
          <a:xfrm>
            <a:off x="-161611" y="-53197"/>
            <a:ext cx="12515222" cy="6964393"/>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176387" y="196647"/>
            <a:ext cx="1828799" cy="672712"/>
          </a:xfrm>
          <a:prstGeom prst="rect">
            <a:avLst/>
          </a:prstGeom>
        </p:spPr>
      </p:pic>
      <p:sp>
        <p:nvSpPr>
          <p:cNvPr id="18" name="Rectangle 17"/>
          <p:cNvSpPr/>
          <p:nvPr/>
        </p:nvSpPr>
        <p:spPr>
          <a:xfrm>
            <a:off x="1949302" y="5446206"/>
            <a:ext cx="10242698" cy="1400179"/>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itle 1"/>
          <p:cNvSpPr>
            <a:spLocks noGrp="1"/>
          </p:cNvSpPr>
          <p:nvPr>
            <p:ph type="ctrTitle"/>
          </p:nvPr>
        </p:nvSpPr>
        <p:spPr>
          <a:xfrm>
            <a:off x="1949302" y="5439884"/>
            <a:ext cx="10242698" cy="799204"/>
          </a:xfrm>
        </p:spPr>
        <p:txBody>
          <a:bodyPr anchor="ctr">
            <a:normAutofit/>
          </a:bodyPr>
          <a:lstStyle>
            <a:lvl1pPr algn="l">
              <a:defRPr sz="4800">
                <a:solidFill>
                  <a:schemeClr val="bg1"/>
                </a:solidFill>
              </a:defRPr>
            </a:lvl1pPr>
          </a:lstStyle>
          <a:p>
            <a:r>
              <a:rPr lang="en-US" dirty="0"/>
              <a:t>Click to edit Master title style</a:t>
            </a:r>
          </a:p>
        </p:txBody>
      </p:sp>
      <p:sp>
        <p:nvSpPr>
          <p:cNvPr id="21" name="Subtitle 2"/>
          <p:cNvSpPr>
            <a:spLocks noGrp="1"/>
          </p:cNvSpPr>
          <p:nvPr>
            <p:ph type="subTitle" idx="1"/>
          </p:nvPr>
        </p:nvSpPr>
        <p:spPr>
          <a:xfrm>
            <a:off x="1949302" y="6296078"/>
            <a:ext cx="10242698" cy="730550"/>
          </a:xfrm>
        </p:spPr>
        <p:txBody>
          <a:bodyPr anchor="ctr">
            <a:normAutofit/>
          </a:bodyPr>
          <a:lstStyle>
            <a:lvl1pPr marL="0" indent="0" algn="l">
              <a:buNone/>
              <a:defRPr sz="3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9" name="Subtitle 2"/>
          <p:cNvSpPr txBox="1">
            <a:spLocks/>
          </p:cNvSpPr>
          <p:nvPr userDrawn="1"/>
        </p:nvSpPr>
        <p:spPr>
          <a:xfrm>
            <a:off x="0" y="5445558"/>
            <a:ext cx="1952625" cy="1724025"/>
          </a:xfrm>
          <a:prstGeom prst="rect">
            <a:avLst/>
          </a:prstGeom>
          <a:solidFill>
            <a:schemeClr val="accent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sz="800" dirty="0">
              <a:solidFill>
                <a:schemeClr val="bg1"/>
              </a:solidFill>
              <a:latin typeface="Segoe UI Light" panose="020B0502040204020203" pitchFamily="34" charset="0"/>
              <a:cs typeface="Segoe UI Light" panose="020B0502040204020203" pitchFamily="34" charset="0"/>
            </a:endParaRPr>
          </a:p>
          <a:p>
            <a:pPr marL="0" indent="0">
              <a:buNone/>
            </a:pPr>
            <a:r>
              <a:rPr lang="en-GB" dirty="0">
                <a:solidFill>
                  <a:schemeClr val="bg1"/>
                </a:solidFill>
                <a:latin typeface="Segoe UI Light" panose="020B0502040204020203" pitchFamily="34" charset="0"/>
                <a:cs typeface="Segoe UI Light" panose="020B0502040204020203" pitchFamily="34" charset="0"/>
              </a:rPr>
              <a:t>CloudCore</a:t>
            </a:r>
          </a:p>
        </p:txBody>
      </p:sp>
    </p:spTree>
    <p:custDataLst>
      <p:tags r:id="rId1"/>
    </p:custDataLst>
    <p:extLst>
      <p:ext uri="{BB962C8B-B14F-4D97-AF65-F5344CB8AC3E}">
        <p14:creationId xmlns:p14="http://schemas.microsoft.com/office/powerpoint/2010/main" val="39923029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normAutofit/>
          </a:bodyPr>
          <a:lstStyle>
            <a:lvl1pPr>
              <a:defRPr sz="4000"/>
            </a:lvl1pPr>
          </a:lstStyle>
          <a:p>
            <a:r>
              <a:rPr lang="en-US" dirty="0"/>
              <a:t>Click to edit Master title style</a:t>
            </a:r>
          </a:p>
        </p:txBody>
      </p:sp>
      <p:sp>
        <p:nvSpPr>
          <p:cNvPr id="4" name="Content Placeholder 3"/>
          <p:cNvSpPr>
            <a:spLocks noGrp="1"/>
          </p:cNvSpPr>
          <p:nvPr>
            <p:ph sz="half" idx="2"/>
          </p:nvPr>
        </p:nvSpPr>
        <p:spPr>
          <a:xfrm>
            <a:off x="839788" y="1690688"/>
            <a:ext cx="10515600" cy="3684588"/>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29695791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60836" y="1777006"/>
            <a:ext cx="11070327"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574C1A17-BB5F-4E36-B3DA-902953CC73CD}"/>
              </a:ext>
            </a:extLst>
          </p:cNvPr>
          <p:cNvSpPr>
            <a:spLocks noGrp="1"/>
          </p:cNvSpPr>
          <p:nvPr>
            <p:ph type="title"/>
          </p:nvPr>
        </p:nvSpPr>
        <p:spPr>
          <a:xfrm>
            <a:off x="560836" y="345029"/>
            <a:ext cx="10792963" cy="900968"/>
          </a:xfrm>
        </p:spPr>
        <p:txBody>
          <a:bodyPr>
            <a:normAutofit/>
          </a:bodyPr>
          <a:lstStyle>
            <a:lvl1pPr>
              <a:defRPr sz="4000"/>
            </a:lvl1pPr>
          </a:lstStyle>
          <a:p>
            <a:r>
              <a:rPr lang="en-US" dirty="0"/>
              <a:t>Click to edit Master title style</a:t>
            </a:r>
            <a:endParaRPr lang="en-GB" dirty="0"/>
          </a:p>
        </p:txBody>
      </p:sp>
    </p:spTree>
    <p:custDataLst>
      <p:tags r:id="rId1"/>
    </p:custDataLst>
    <p:extLst>
      <p:ext uri="{BB962C8B-B14F-4D97-AF65-F5344CB8AC3E}">
        <p14:creationId xmlns:p14="http://schemas.microsoft.com/office/powerpoint/2010/main" val="10605972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a:xfrm>
            <a:off x="230275" y="244544"/>
            <a:ext cx="10515600" cy="1325563"/>
          </a:xfrm>
        </p:spPr>
        <p:txBody>
          <a:bodyPr>
            <a:normAutofit/>
          </a:bodyPr>
          <a:lstStyle>
            <a:lvl1pPr>
              <a:defRPr sz="4000"/>
            </a:lvl1pPr>
          </a:lstStyle>
          <a:p>
            <a:r>
              <a:rPr lang="en-US" dirty="0"/>
              <a:t>Click to edit Master title style</a:t>
            </a:r>
          </a:p>
        </p:txBody>
      </p:sp>
      <p:sp>
        <p:nvSpPr>
          <p:cNvPr id="4" name="Text Placeholder 3"/>
          <p:cNvSpPr>
            <a:spLocks noGrp="1"/>
          </p:cNvSpPr>
          <p:nvPr>
            <p:ph type="body" sz="quarter" idx="10"/>
          </p:nvPr>
        </p:nvSpPr>
        <p:spPr>
          <a:xfrm>
            <a:off x="307879" y="2502822"/>
            <a:ext cx="5378548" cy="2486578"/>
          </a:xfrm>
        </p:spPr>
        <p:txBody>
          <a:bodyPr/>
          <a:lstStyle>
            <a:lvl1pPr marL="281623" indent="-281623">
              <a:spcBef>
                <a:spcPts val="1200"/>
              </a:spcBef>
              <a:buClr>
                <a:schemeClr val="tx1"/>
              </a:buClr>
              <a:buFont typeface="Arial" pitchFamily="34" charset="0"/>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82851" y="2502822"/>
            <a:ext cx="5378548" cy="2486578"/>
          </a:xfrm>
        </p:spPr>
        <p:txBody>
          <a:bodyPr/>
          <a:lstStyle>
            <a:lvl1pPr marL="281623" indent="-281623">
              <a:spcBef>
                <a:spcPts val="1200"/>
              </a:spcBef>
              <a:buClr>
                <a:schemeClr val="tx1"/>
              </a:buClr>
              <a:buFont typeface="Arial" pitchFamily="34" charset="0"/>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37656288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6992346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1021480"/>
            <a:ext cx="12192000" cy="2852737"/>
          </a:xfrm>
          <a:solidFill>
            <a:schemeClr val="accent1">
              <a:alpha val="50000"/>
            </a:schemeClr>
          </a:solidFill>
        </p:spPr>
        <p:txBody>
          <a:bodyPr anchor="ctr"/>
          <a:lstStyle>
            <a:lvl1pPr>
              <a:defRPr sz="6000">
                <a:solidFill>
                  <a:schemeClr val="bg1"/>
                </a:solidFill>
              </a:defRPr>
            </a:lvl1pPr>
          </a:lstStyle>
          <a:p>
            <a:r>
              <a:rPr lang="en-US"/>
              <a:t>Click to edit Master title style</a:t>
            </a:r>
            <a:endParaRPr lang="en-US" dirty="0"/>
          </a:p>
        </p:txBody>
      </p:sp>
    </p:spTree>
    <p:custDataLst>
      <p:tags r:id="rId1"/>
    </p:custDataLst>
    <p:extLst>
      <p:ext uri="{BB962C8B-B14F-4D97-AF65-F5344CB8AC3E}">
        <p14:creationId xmlns:p14="http://schemas.microsoft.com/office/powerpoint/2010/main" val="10941759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2557719"/>
            <a:ext cx="10515600" cy="1325563"/>
          </a:xfrm>
        </p:spPr>
        <p:txBody>
          <a:bodyPr>
            <a:noAutofit/>
          </a:bodyPr>
          <a:lstStyle>
            <a:lvl1pPr>
              <a:defRPr sz="8800" baseline="0">
                <a:solidFill>
                  <a:schemeClr val="bg1"/>
                </a:solidFill>
              </a:defRPr>
            </a:lvl1pPr>
          </a:lstStyle>
          <a:p>
            <a:r>
              <a:rPr lang="en-US" dirty="0"/>
              <a:t>Click to edit Headline</a:t>
            </a:r>
          </a:p>
        </p:txBody>
      </p:sp>
      <p:sp>
        <p:nvSpPr>
          <p:cNvPr id="5" name="TextBox 4"/>
          <p:cNvSpPr txBox="1">
            <a:spLocks noChangeArrowheads="1"/>
          </p:cNvSpPr>
          <p:nvPr/>
        </p:nvSpPr>
        <p:spPr bwMode="auto">
          <a:xfrm>
            <a:off x="6708" y="6293622"/>
            <a:ext cx="1646245" cy="572464"/>
          </a:xfrm>
          <a:prstGeom prst="rect">
            <a:avLst/>
          </a:prstGeom>
          <a:noFill/>
          <a:ln>
            <a:noFill/>
          </a:ln>
          <a:extLst>
            <a:ext uri="{909E8E84-426E-40dd-AFC4-6F175D3DCCD1}"/>
            <a:ext uri="{91240B29-F687-4f45-9708-019B960494DF}"/>
          </a:extLst>
        </p:spPr>
        <p:txBody>
          <a:bodyPr wrap="square" lIns="182880" tIns="146304" rIns="182880" bIns="146304">
            <a:spAutoFit/>
          </a:bodyPr>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algn="ctr" defTabSz="931863" fontAlgn="base">
              <a:lnSpc>
                <a:spcPct val="90000"/>
              </a:lnSpc>
              <a:spcBef>
                <a:spcPct val="0"/>
              </a:spcBef>
              <a:spcAft>
                <a:spcPts val="600"/>
              </a:spcAft>
              <a:defRPr/>
            </a:pPr>
            <a:r>
              <a:rPr lang="en-US" sz="2000" dirty="0">
                <a:solidFill>
                  <a:srgbClr val="FFFFFF"/>
                </a:solidFill>
                <a:latin typeface="Segoe UI Light" charset="0"/>
              </a:rPr>
              <a:t>CloudCore</a:t>
            </a:r>
          </a:p>
        </p:txBody>
      </p:sp>
    </p:spTree>
    <p:custDataLst>
      <p:tags r:id="rId1"/>
    </p:custDataLst>
    <p:extLst>
      <p:ext uri="{BB962C8B-B14F-4D97-AF65-F5344CB8AC3E}">
        <p14:creationId xmlns:p14="http://schemas.microsoft.com/office/powerpoint/2010/main" val="827550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267684" y="5693318"/>
            <a:ext cx="10758655" cy="843655"/>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900" dirty="0">
                <a:gradFill>
                  <a:gsLst>
                    <a:gs pos="0">
                      <a:schemeClr val="tx1"/>
                    </a:gs>
                    <a:gs pos="100000">
                      <a:schemeClr val="tx1"/>
                    </a:gs>
                  </a:gsLst>
                  <a:lin ang="5400000" scaled="0"/>
                </a:gradFill>
                <a:cs typeface="Segoe UI" pitchFamily="34" charset="0"/>
              </a:rPr>
              <a:t>© 2013 Microsoft Corporation. All rights reserved. Microsoft, Windows, Windows Vista and other product names are or may be registered trademarks and/or trademarks in the U.S. and/or other countries.</a:t>
            </a:r>
          </a:p>
          <a:p>
            <a:pPr defTabSz="913924" eaLnBrk="0" hangingPunct="0"/>
            <a:r>
              <a:rPr lang="en-US" sz="900" dirty="0">
                <a:gradFill>
                  <a:gsLst>
                    <a:gs pos="0">
                      <a:schemeClr val="tx1"/>
                    </a:gs>
                    <a:gs pos="100000">
                      <a:schemeClr val="tx1"/>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invGray">
          <a:xfrm>
            <a:off x="450203" y="3083702"/>
            <a:ext cx="3223861" cy="690596"/>
          </a:xfrm>
          <a:prstGeom prst="rect">
            <a:avLst/>
          </a:prstGeom>
        </p:spPr>
      </p:pic>
    </p:spTree>
    <p:custDataLst>
      <p:tags r:id="rId1"/>
    </p:custDataLst>
    <p:extLst>
      <p:ext uri="{BB962C8B-B14F-4D97-AF65-F5344CB8AC3E}">
        <p14:creationId xmlns:p14="http://schemas.microsoft.com/office/powerpoint/2010/main" val="12493435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6320818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57727-61DD-4047-A7D5-424F9EDC66E2}"/>
              </a:ext>
            </a:extLst>
          </p:cNvPr>
          <p:cNvSpPr>
            <a:spLocks noGrp="1"/>
          </p:cNvSpPr>
          <p:nvPr>
            <p:ph type="title" hasCustomPrompt="1"/>
          </p:nvPr>
        </p:nvSpPr>
        <p:spPr/>
        <p:txBody>
          <a:bodyPr/>
          <a:lstStyle>
            <a:lvl1pPr>
              <a:defRPr/>
            </a:lvl1pPr>
          </a:lstStyle>
          <a:p>
            <a:r>
              <a:rPr lang="en-US"/>
              <a:t>Title</a:t>
            </a:r>
          </a:p>
        </p:txBody>
      </p:sp>
    </p:spTree>
    <p:extLst>
      <p:ext uri="{BB962C8B-B14F-4D97-AF65-F5344CB8AC3E}">
        <p14:creationId xmlns:p14="http://schemas.microsoft.com/office/powerpoint/2010/main" val="2565084847"/>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 Titles and Content">
    <p:spTree>
      <p:nvGrpSpPr>
        <p:cNvPr id="1" name=""/>
        <p:cNvGrpSpPr/>
        <p:nvPr/>
      </p:nvGrpSpPr>
      <p:grpSpPr>
        <a:xfrm>
          <a:off x="0" y="0"/>
          <a:ext cx="0" cy="0"/>
          <a:chOff x="0" y="0"/>
          <a:chExt cx="0" cy="0"/>
        </a:xfrm>
      </p:grpSpPr>
      <p:sp>
        <p:nvSpPr>
          <p:cNvPr id="9" name="Text Placeholder 7"/>
          <p:cNvSpPr>
            <a:spLocks noGrp="1"/>
          </p:cNvSpPr>
          <p:nvPr>
            <p:ph type="body" sz="quarter" idx="14" hasCustomPrompt="1"/>
          </p:nvPr>
        </p:nvSpPr>
        <p:spPr>
          <a:xfrm>
            <a:off x="6096001" y="284725"/>
            <a:ext cx="5715000" cy="694446"/>
          </a:xfrm>
        </p:spPr>
        <p:txBody>
          <a:bodyPr/>
          <a:lstStyle>
            <a:lvl1pPr marL="0" indent="0">
              <a:lnSpc>
                <a:spcPct val="85000"/>
              </a:lnSpc>
              <a:spcBef>
                <a:spcPts val="0"/>
              </a:spcBef>
              <a:spcAft>
                <a:spcPts val="0"/>
              </a:spcAft>
              <a:defRPr sz="1600" b="1" cap="all" baseline="0"/>
            </a:lvl1pPr>
            <a:lvl2pPr marL="0" indent="0">
              <a:lnSpc>
                <a:spcPct val="76000"/>
              </a:lnSpc>
              <a:spcBef>
                <a:spcPts val="0"/>
              </a:spcBef>
              <a:spcAft>
                <a:spcPts val="0"/>
              </a:spcAft>
              <a:buNone/>
              <a:defRPr sz="2600" b="0" cap="all" baseline="0">
                <a:latin typeface="Arial Black" panose="020B0A04020102020204" pitchFamily="34" charset="0"/>
              </a:defRPr>
            </a:lvl2pPr>
            <a:lvl3pPr>
              <a:lnSpc>
                <a:spcPct val="75000"/>
              </a:lnSpc>
              <a:spcAft>
                <a:spcPts val="0"/>
              </a:spcAft>
              <a:defRPr sz="2400" cap="all" baseline="0">
                <a:latin typeface="+mj-lt"/>
              </a:defRPr>
            </a:lvl3pPr>
          </a:lstStyle>
          <a:p>
            <a:pPr lvl="0"/>
            <a:r>
              <a:rPr lang="en-US"/>
              <a:t>First subtitle</a:t>
            </a:r>
          </a:p>
          <a:p>
            <a:pPr lvl="1"/>
            <a:r>
              <a:rPr lang="en-US"/>
              <a:t>Second SUBTITLE</a:t>
            </a:r>
          </a:p>
        </p:txBody>
      </p:sp>
      <p:sp>
        <p:nvSpPr>
          <p:cNvPr id="4" name="Title 3"/>
          <p:cNvSpPr>
            <a:spLocks noGrp="1"/>
          </p:cNvSpPr>
          <p:nvPr>
            <p:ph type="title"/>
          </p:nvPr>
        </p:nvSpPr>
        <p:spPr>
          <a:xfrm>
            <a:off x="381002" y="381000"/>
            <a:ext cx="5715001" cy="990601"/>
          </a:xfrm>
        </p:spPr>
        <p:txBody>
          <a:bodyPr/>
          <a:lstStyle/>
          <a:p>
            <a:r>
              <a:rPr lang="en-US"/>
              <a:t>Click to edit Master title style</a:t>
            </a:r>
          </a:p>
        </p:txBody>
      </p:sp>
      <p:sp>
        <p:nvSpPr>
          <p:cNvPr id="12" name="Content Placeholder 11"/>
          <p:cNvSpPr>
            <a:spLocks noGrp="1"/>
          </p:cNvSpPr>
          <p:nvPr>
            <p:ph sz="quarter" idx="18"/>
          </p:nvPr>
        </p:nvSpPr>
        <p:spPr>
          <a:xfrm>
            <a:off x="381001" y="1828803"/>
            <a:ext cx="8572500" cy="1532987"/>
          </a:xfrm>
        </p:spPr>
        <p:txBody>
          <a:bodyPr/>
          <a:lstStyle>
            <a:lvl3pPr marL="514239" indent="-230138">
              <a:buFont typeface="Graphik" panose="020B0503030202060203" pitchFamily="34" charset="0"/>
              <a:buChar char="–"/>
              <a:defRPr/>
            </a:lvl3pPr>
            <a:lvl5pPr marL="857065" indent="-177762">
              <a:buFont typeface="Graphik" panose="020B0503030202060203" pitchFamily="34" charset="0"/>
              <a:buChar char="–"/>
              <a:defRPr/>
            </a:lvl5pPr>
          </a:lstStyle>
          <a:p>
            <a:pPr lvl="0"/>
            <a:r>
              <a:rPr lang="en-US"/>
              <a:t>Edit Master text styles</a:t>
            </a:r>
          </a:p>
          <a:p>
            <a:pPr lvl="1"/>
            <a:r>
              <a:rPr lang="en-US"/>
              <a:t>Second level</a:t>
            </a:r>
          </a:p>
          <a:p>
            <a:pPr lvl="2"/>
            <a:r>
              <a:rPr lang="en-US"/>
              <a:t>Third level</a:t>
            </a:r>
          </a:p>
        </p:txBody>
      </p:sp>
      <p:sp>
        <p:nvSpPr>
          <p:cNvPr id="8" name="Footer Placeholder 5"/>
          <p:cNvSpPr>
            <a:spLocks noGrp="1"/>
          </p:cNvSpPr>
          <p:nvPr>
            <p:ph type="ftr" sz="quarter" idx="11"/>
          </p:nvPr>
        </p:nvSpPr>
        <p:spPr>
          <a:xfrm>
            <a:off x="381003" y="6519010"/>
            <a:ext cx="5714999" cy="206375"/>
          </a:xfrm>
          <a:prstGeom prst="rect">
            <a:avLst/>
          </a:prstGeom>
        </p:spPr>
        <p:txBody>
          <a:bodyPr lIns="0" tIns="0" rIns="0" bIns="0"/>
          <a:lstStyle>
            <a:lvl1pPr>
              <a:defRPr sz="1000">
                <a:solidFill>
                  <a:schemeClr val="bg1">
                    <a:lumMod val="65000"/>
                  </a:schemeClr>
                </a:solidFill>
                <a:latin typeface="Arial"/>
                <a:cs typeface="Arial"/>
              </a:defRPr>
            </a:lvl1pPr>
          </a:lstStyle>
          <a:p>
            <a:r>
              <a:rPr lang="en-US"/>
              <a:t>Copyright © 2017 Accenture. All rights reserved.</a:t>
            </a:r>
          </a:p>
        </p:txBody>
      </p:sp>
      <p:sp>
        <p:nvSpPr>
          <p:cNvPr id="11" name="Slide Number Placeholder 6"/>
          <p:cNvSpPr>
            <a:spLocks noGrp="1"/>
          </p:cNvSpPr>
          <p:nvPr>
            <p:ph type="sldNum" sz="quarter" idx="12"/>
          </p:nvPr>
        </p:nvSpPr>
        <p:spPr>
          <a:xfrm>
            <a:off x="11506203" y="6519010"/>
            <a:ext cx="304799" cy="206375"/>
          </a:xfrm>
          <a:prstGeom prst="rect">
            <a:avLst/>
          </a:prstGeom>
        </p:spPr>
        <p:txBody>
          <a:bodyPr lIns="0" tIns="0" rIns="0" bIns="0"/>
          <a:lstStyle>
            <a:lvl1pPr algn="r">
              <a:defRPr sz="1000">
                <a:solidFill>
                  <a:schemeClr val="bg1">
                    <a:lumMod val="65000"/>
                  </a:schemeClr>
                </a:solidFill>
                <a:latin typeface="Arial"/>
                <a:cs typeface="Arial"/>
              </a:defRPr>
            </a:lvl1pPr>
          </a:lstStyle>
          <a:p>
            <a:fld id="{4F9AC08D-23A9-440E-BCB9-AA1E9877CC38}" type="slidenum">
              <a:rPr lang="en-US" smtClean="0"/>
              <a:pPr/>
              <a:t>‹#›</a:t>
            </a:fld>
            <a:endParaRPr lang="en-US"/>
          </a:p>
        </p:txBody>
      </p:sp>
    </p:spTree>
    <p:extLst>
      <p:ext uri="{BB962C8B-B14F-4D97-AF65-F5344CB8AC3E}">
        <p14:creationId xmlns:p14="http://schemas.microsoft.com/office/powerpoint/2010/main" val="80408618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ody Slide_Two Columns">
    <p:spTree>
      <p:nvGrpSpPr>
        <p:cNvPr id="1" name=""/>
        <p:cNvGrpSpPr/>
        <p:nvPr/>
      </p:nvGrpSpPr>
      <p:grpSpPr>
        <a:xfrm>
          <a:off x="0" y="0"/>
          <a:ext cx="0" cy="0"/>
          <a:chOff x="0" y="0"/>
          <a:chExt cx="0" cy="0"/>
        </a:xfrm>
      </p:grpSpPr>
      <p:sp>
        <p:nvSpPr>
          <p:cNvPr id="3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3" name="Body Level One…"/>
          <p:cNvSpPr txBox="1">
            <a:spLocks noGrp="1"/>
          </p:cNvSpPr>
          <p:nvPr>
            <p:ph type="body" sz="half" idx="1"/>
          </p:nvPr>
        </p:nvSpPr>
        <p:spPr>
          <a:xfrm>
            <a:off x="243840" y="1170433"/>
            <a:ext cx="5730241" cy="518160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4" name="Slide Number Placeholder 5"/>
          <p:cNvSpPr txBox="1"/>
          <p:nvPr/>
        </p:nvSpPr>
        <p:spPr>
          <a:xfrm>
            <a:off x="11526012" y="182567"/>
            <a:ext cx="545254" cy="312208"/>
          </a:xfrm>
          <a:prstGeom prst="rect">
            <a:avLst/>
          </a:prstGeom>
          <a:ln w="12700">
            <a:miter lim="400000"/>
          </a:ln>
        </p:spPr>
        <p:txBody>
          <a:bodyPr lIns="45781" tIns="45781" rIns="45781" bIns="45781" anchor="ctr">
            <a:spAutoFit/>
          </a:bodyPr>
          <a:lstStyle/>
          <a:p>
            <a:pPr algn="r" defTabSz="343336">
              <a:defRPr sz="1400">
                <a:solidFill>
                  <a:srgbClr val="FFFFFF"/>
                </a:solidFill>
                <a:latin typeface="Tele-GroteskNor"/>
                <a:ea typeface="Tele-GroteskNor"/>
                <a:cs typeface="Tele-GroteskNor"/>
                <a:sym typeface="Tele-GroteskNor"/>
              </a:defRPr>
            </a:pPr>
            <a:endParaRPr sz="1400"/>
          </a:p>
        </p:txBody>
      </p:sp>
      <p:pic>
        <p:nvPicPr>
          <p:cNvPr id="35" name="Picture 17" descr="Picture 17"/>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21153" y="6624994"/>
            <a:ext cx="989462" cy="121921"/>
          </a:xfrm>
          <a:prstGeom prst="rect">
            <a:avLst/>
          </a:prstGeom>
          <a:ln w="12700">
            <a:miter lim="400000"/>
          </a:ln>
        </p:spPr>
      </p:pic>
      <p:sp>
        <p:nvSpPr>
          <p:cNvPr id="36" name="Slide Number Placeholder 5"/>
          <p:cNvSpPr txBox="1"/>
          <p:nvPr/>
        </p:nvSpPr>
        <p:spPr>
          <a:xfrm>
            <a:off x="90318" y="6580659"/>
            <a:ext cx="1038579" cy="210608"/>
          </a:xfrm>
          <a:prstGeom prst="rect">
            <a:avLst/>
          </a:prstGeom>
          <a:ln w="12700">
            <a:miter lim="400000"/>
          </a:ln>
        </p:spPr>
        <p:txBody>
          <a:bodyPr lIns="34336" tIns="34336" rIns="34336" bIns="34336" anchor="ctr">
            <a:spAutoFit/>
          </a:bodyPr>
          <a:lstStyle/>
          <a:p>
            <a:pPr defTabSz="343336">
              <a:defRPr sz="900">
                <a:solidFill>
                  <a:srgbClr val="FFFFFF"/>
                </a:solidFill>
                <a:latin typeface="Tele-GroteskHal"/>
                <a:ea typeface="Tele-GroteskHal"/>
                <a:cs typeface="Tele-GroteskHal"/>
                <a:sym typeface="Tele-GroteskHal"/>
              </a:defRPr>
            </a:pPr>
            <a:endParaRPr sz="900"/>
          </a:p>
        </p:txBody>
      </p:sp>
      <p:sp>
        <p:nvSpPr>
          <p:cNvPr id="37" name="Footer Placeholder 3"/>
          <p:cNvSpPr txBox="1"/>
          <p:nvPr/>
        </p:nvSpPr>
        <p:spPr>
          <a:xfrm>
            <a:off x="1318901" y="6522338"/>
            <a:ext cx="1858237" cy="249434"/>
          </a:xfrm>
          <a:prstGeom prst="rect">
            <a:avLst/>
          </a:prstGeom>
          <a:ln w="12700">
            <a:miter lim="400000"/>
          </a:ln>
          <a:extLst>
            <a:ext uri="{C572A759-6A51-4108-AA02-DFA0A04FC94B}">
              <ma14:wrappingTextBoxFlag xmlns:ma14="http://schemas.microsoft.com/office/mac/drawingml/2011/main" xmlns="" val="1"/>
            </a:ext>
          </a:extLst>
        </p:spPr>
        <p:txBody>
          <a:bodyPr lIns="45781" tIns="45781" rIns="45781" bIns="45781" anchor="ctr">
            <a:spAutoFit/>
          </a:bodyPr>
          <a:lstStyle>
            <a:lvl1pPr defTabSz="342871">
              <a:defRPr sz="1000" b="1">
                <a:solidFill>
                  <a:srgbClr val="FFFFFF"/>
                </a:solidFill>
              </a:defRPr>
            </a:lvl1pPr>
          </a:lstStyle>
          <a:p>
            <a:r>
              <a:rPr sz="1000"/>
              <a:t>Cloud Center of Excellence</a:t>
            </a:r>
          </a:p>
        </p:txBody>
      </p:sp>
      <p:grpSp>
        <p:nvGrpSpPr>
          <p:cNvPr id="40" name="Picture 19"/>
          <p:cNvGrpSpPr/>
          <p:nvPr/>
        </p:nvGrpSpPr>
        <p:grpSpPr>
          <a:xfrm>
            <a:off x="190006" y="6496056"/>
            <a:ext cx="1029208" cy="361950"/>
            <a:chOff x="0" y="0"/>
            <a:chExt cx="1029207" cy="361949"/>
          </a:xfrm>
        </p:grpSpPr>
        <p:sp>
          <p:nvSpPr>
            <p:cNvPr id="38" name="Rectangle"/>
            <p:cNvSpPr/>
            <p:nvPr/>
          </p:nvSpPr>
          <p:spPr>
            <a:xfrm>
              <a:off x="0" y="0"/>
              <a:ext cx="1029208" cy="361950"/>
            </a:xfrm>
            <a:prstGeom prst="rect">
              <a:avLst/>
            </a:prstGeom>
            <a:solidFill>
              <a:srgbClr val="FFFFFF"/>
            </a:solidFill>
            <a:ln w="12700" cap="flat">
              <a:noFill/>
              <a:miter lim="400000"/>
            </a:ln>
            <a:effectLst/>
          </p:spPr>
          <p:txBody>
            <a:bodyPr wrap="square" lIns="45719" tIns="45719" rIns="45719" bIns="45719" numCol="1" anchor="t">
              <a:noAutofit/>
            </a:bodyPr>
            <a:lstStyle/>
            <a:p>
              <a:endParaRPr sz="1800"/>
            </a:p>
          </p:txBody>
        </p:sp>
        <p:pic>
          <p:nvPicPr>
            <p:cNvPr id="39" name="image5.png" descr="image5.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029208" cy="361950"/>
            </a:xfrm>
            <a:prstGeom prst="rect">
              <a:avLst/>
            </a:prstGeom>
            <a:ln w="12700" cap="flat">
              <a:noFill/>
              <a:miter lim="400000"/>
            </a:ln>
            <a:effectLst/>
          </p:spPr>
        </p:pic>
      </p:grpSp>
      <p:pic>
        <p:nvPicPr>
          <p:cNvPr id="41" name="Picture 20" descr="Picture 20"/>
          <p:cNvPicPr>
            <a:picLocks noChangeAspect="1"/>
          </p:cNvPicPr>
          <p:nvPr/>
        </p:nvPicPr>
        <p:blipFill>
          <a:blip r:embed="rId4"/>
          <a:stretch>
            <a:fillRect/>
          </a:stretch>
        </p:blipFill>
        <p:spPr>
          <a:xfrm>
            <a:off x="0" y="-7190"/>
            <a:ext cx="12192000" cy="744170"/>
          </a:xfrm>
          <a:prstGeom prst="rect">
            <a:avLst/>
          </a:prstGeom>
          <a:ln w="12700">
            <a:miter lim="400000"/>
          </a:ln>
        </p:spPr>
      </p:pic>
      <p:sp>
        <p:nvSpPr>
          <p:cNvPr id="42" name="Title Text"/>
          <p:cNvSpPr txBox="1">
            <a:spLocks noGrp="1"/>
          </p:cNvSpPr>
          <p:nvPr>
            <p:ph type="title"/>
          </p:nvPr>
        </p:nvSpPr>
        <p:spPr>
          <a:xfrm>
            <a:off x="243840" y="13114"/>
            <a:ext cx="11216641" cy="737299"/>
          </a:xfrm>
          <a:prstGeom prst="rect">
            <a:avLst/>
          </a:prstGeom>
        </p:spPr>
        <p:txBody>
          <a:bodyPr/>
          <a:lstStyle>
            <a:lvl1pPr>
              <a:defRPr sz="2600">
                <a:solidFill>
                  <a:srgbClr val="FFFFFF"/>
                </a:solidFill>
                <a:latin typeface="Segoe UI"/>
                <a:ea typeface="Segoe UI"/>
                <a:cs typeface="Segoe UI"/>
                <a:sym typeface="Segoe UI"/>
              </a:defRPr>
            </a:lvl1pPr>
          </a:lstStyle>
          <a:p>
            <a:r>
              <a:t>Title Text</a:t>
            </a:r>
          </a:p>
        </p:txBody>
      </p:sp>
      <p:sp>
        <p:nvSpPr>
          <p:cNvPr id="43" name="Slide Number Placeholder 5"/>
          <p:cNvSpPr txBox="1"/>
          <p:nvPr/>
        </p:nvSpPr>
        <p:spPr>
          <a:xfrm>
            <a:off x="11489068" y="202727"/>
            <a:ext cx="545254" cy="271881"/>
          </a:xfrm>
          <a:prstGeom prst="rect">
            <a:avLst/>
          </a:prstGeom>
          <a:ln w="12700">
            <a:miter lim="400000"/>
          </a:ln>
        </p:spPr>
        <p:txBody>
          <a:bodyPr lIns="34336" tIns="34336" rIns="34336" bIns="34336" anchor="ctr">
            <a:spAutoFit/>
          </a:bodyPr>
          <a:lstStyle/>
          <a:p>
            <a:pPr algn="r" defTabSz="343336">
              <a:defRPr sz="1300">
                <a:solidFill>
                  <a:srgbClr val="FFFFFF"/>
                </a:solidFill>
                <a:latin typeface="Segoe UI"/>
                <a:ea typeface="Segoe UI"/>
                <a:cs typeface="Segoe UI"/>
                <a:sym typeface="Segoe UI"/>
              </a:defRPr>
            </a:pPr>
            <a:endParaRPr sz="1300"/>
          </a:p>
        </p:txBody>
      </p:sp>
    </p:spTree>
    <p:extLst>
      <p:ext uri="{BB962C8B-B14F-4D97-AF65-F5344CB8AC3E}">
        <p14:creationId xmlns:p14="http://schemas.microsoft.com/office/powerpoint/2010/main" val="1875618889"/>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Slide">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userDrawn="1">
            <p:ph type="title" hasCustomPrompt="1"/>
          </p:nvPr>
        </p:nvSpPr>
        <p:spPr>
          <a:xfrm>
            <a:off x="680596" y="1505833"/>
            <a:ext cx="3938914" cy="553998"/>
          </a:xfrm>
        </p:spPr>
        <p:txBody>
          <a:bodyPr wrap="square" anchor="b" anchorCtr="0">
            <a:spAutoFit/>
          </a:bodyPr>
          <a:lstStyle>
            <a:lvl1pPr algn="l">
              <a:defRPr/>
            </a:lvl1pPr>
          </a:lstStyle>
          <a:p>
            <a:r>
              <a:rPr lang="en-US"/>
              <a:t>Presentation title </a:t>
            </a:r>
          </a:p>
        </p:txBody>
      </p:sp>
      <p:sp>
        <p:nvSpPr>
          <p:cNvPr id="5" name="Text Placeholder 4"/>
          <p:cNvSpPr>
            <a:spLocks noGrp="1"/>
          </p:cNvSpPr>
          <p:nvPr userDrawn="1">
            <p:ph type="body" sz="quarter" idx="12" hasCustomPrompt="1"/>
          </p:nvPr>
        </p:nvSpPr>
        <p:spPr>
          <a:xfrm>
            <a:off x="674375" y="2488694"/>
            <a:ext cx="3938914"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38582174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mp; Non-bulleted text">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0368801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89066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wo Column Non-bulleted 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786599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Column Bullet 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2843541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509453" y="600825"/>
            <a:ext cx="6099936" cy="1107996"/>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7537FF0-A393-4686-BC5E-6600D31F0972}"/>
              </a:ext>
            </a:extLst>
          </p:cNvPr>
          <p:cNvSpPr/>
          <p:nvPr userDrawn="1"/>
        </p:nvSpPr>
        <p:spPr bwMode="auto">
          <a:xfrm>
            <a:off x="0" y="0"/>
            <a:ext cx="4993240" cy="6858000"/>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5" name="Text Placeholder 4">
            <a:extLst>
              <a:ext uri="{FF2B5EF4-FFF2-40B4-BE49-F238E27FC236}">
                <a16:creationId xmlns:a16="http://schemas.microsoft.com/office/drawing/2014/main" id="{ACC343D7-A804-4B58-BC9E-B0BDFD2044B8}"/>
              </a:ext>
            </a:extLst>
          </p:cNvPr>
          <p:cNvSpPr>
            <a:spLocks noGrp="1"/>
          </p:cNvSpPr>
          <p:nvPr>
            <p:ph type="body" sz="quarter" idx="10"/>
          </p:nvPr>
        </p:nvSpPr>
        <p:spPr>
          <a:xfrm>
            <a:off x="7489861" y="2280863"/>
            <a:ext cx="4119527" cy="1221873"/>
          </a:xfrm>
        </p:spPr>
        <p:txBody>
          <a:bodyPr/>
          <a:lstStyle>
            <a:lvl1pPr>
              <a:spcBef>
                <a:spcPts val="5400"/>
              </a:spcBef>
              <a:defRPr sz="1800" b="0">
                <a:latin typeface="Segoe UI" panose="020B0502040204020203" pitchFamily="34" charset="0"/>
                <a:cs typeface="Segoe UI" panose="020B0502040204020203" pitchFamily="34" charset="0"/>
              </a:defRPr>
            </a:lvl1pPr>
            <a:lvl2pPr>
              <a:defRPr sz="1400" b="0">
                <a:latin typeface="Segoe UI" panose="020B0502040204020203" pitchFamily="34" charset="0"/>
                <a:cs typeface="Segoe UI" panose="020B0502040204020203" pitchFamily="34" charset="0"/>
              </a:defRPr>
            </a:lvl2pPr>
            <a:lvl3pPr>
              <a:defRPr sz="1100" b="0">
                <a:latin typeface="Segoe UI" panose="020B0502040204020203" pitchFamily="34" charset="0"/>
                <a:cs typeface="Segoe UI" panose="020B0502040204020203" pitchFamily="34" charset="0"/>
              </a:defRPr>
            </a:lvl3pPr>
            <a:lvl4pPr>
              <a:defRPr sz="1050" b="0">
                <a:latin typeface="Segoe UI" panose="020B0502040204020203" pitchFamily="34" charset="0"/>
                <a:cs typeface="Segoe UI" panose="020B0502040204020203" pitchFamily="34" charset="0"/>
              </a:defRPr>
            </a:lvl4pPr>
            <a:lvl5pPr>
              <a:defRPr sz="1050" b="0">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372748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105261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68449" y="600825"/>
            <a:ext cx="11018520" cy="553998"/>
          </a:xfrm>
        </p:spPr>
        <p:txBody>
          <a:bodyPr/>
          <a:lstStyle/>
          <a:p>
            <a:r>
              <a:rPr lang="en-US"/>
              <a:t>Click to edit Master title style</a:t>
            </a:r>
          </a:p>
        </p:txBody>
      </p:sp>
      <p:sp>
        <p:nvSpPr>
          <p:cNvPr id="4" name="Picture Placeholder 3">
            <a:extLst>
              <a:ext uri="{FF2B5EF4-FFF2-40B4-BE49-F238E27FC236}">
                <a16:creationId xmlns:a16="http://schemas.microsoft.com/office/drawing/2014/main" id="{7AD184EC-2F70-497C-963B-4BF374601F3A}"/>
              </a:ext>
            </a:extLst>
          </p:cNvPr>
          <p:cNvSpPr>
            <a:spLocks noGrp="1"/>
          </p:cNvSpPr>
          <p:nvPr>
            <p:ph type="pic" sz="quarter" idx="10"/>
          </p:nvPr>
        </p:nvSpPr>
        <p:spPr>
          <a:xfrm>
            <a:off x="568449" y="1644650"/>
            <a:ext cx="3518953" cy="2366963"/>
          </a:xfrm>
        </p:spPr>
        <p:txBody>
          <a:bodyPr/>
          <a:lstStyle/>
          <a:p>
            <a:endParaRPr lang="en-US"/>
          </a:p>
        </p:txBody>
      </p:sp>
      <p:sp>
        <p:nvSpPr>
          <p:cNvPr id="5" name="Picture Placeholder 3">
            <a:extLst>
              <a:ext uri="{FF2B5EF4-FFF2-40B4-BE49-F238E27FC236}">
                <a16:creationId xmlns:a16="http://schemas.microsoft.com/office/drawing/2014/main" id="{FC2CE5E9-BC88-48D6-AACD-554028822648}"/>
              </a:ext>
            </a:extLst>
          </p:cNvPr>
          <p:cNvSpPr>
            <a:spLocks noGrp="1"/>
          </p:cNvSpPr>
          <p:nvPr>
            <p:ph type="pic" sz="quarter" idx="11"/>
          </p:nvPr>
        </p:nvSpPr>
        <p:spPr>
          <a:xfrm>
            <a:off x="4318232" y="1644650"/>
            <a:ext cx="3518953" cy="2366963"/>
          </a:xfrm>
        </p:spPr>
        <p:txBody>
          <a:bodyPr/>
          <a:lstStyle/>
          <a:p>
            <a:endParaRPr lang="en-US"/>
          </a:p>
        </p:txBody>
      </p:sp>
      <p:sp>
        <p:nvSpPr>
          <p:cNvPr id="6" name="Picture Placeholder 3">
            <a:extLst>
              <a:ext uri="{FF2B5EF4-FFF2-40B4-BE49-F238E27FC236}">
                <a16:creationId xmlns:a16="http://schemas.microsoft.com/office/drawing/2014/main" id="{BA4EA310-8B27-4071-9683-50EB967EE023}"/>
              </a:ext>
            </a:extLst>
          </p:cNvPr>
          <p:cNvSpPr>
            <a:spLocks noGrp="1"/>
          </p:cNvSpPr>
          <p:nvPr>
            <p:ph type="pic" sz="quarter" idx="12"/>
          </p:nvPr>
        </p:nvSpPr>
        <p:spPr>
          <a:xfrm>
            <a:off x="8068016" y="1644650"/>
            <a:ext cx="3518953" cy="2366963"/>
          </a:xfrm>
        </p:spPr>
        <p:txBody>
          <a:bodyPr/>
          <a:lstStyle/>
          <a:p>
            <a:endParaRPr lang="en-US"/>
          </a:p>
        </p:txBody>
      </p:sp>
      <p:sp>
        <p:nvSpPr>
          <p:cNvPr id="7" name="Picture Placeholder 3">
            <a:extLst>
              <a:ext uri="{FF2B5EF4-FFF2-40B4-BE49-F238E27FC236}">
                <a16:creationId xmlns:a16="http://schemas.microsoft.com/office/drawing/2014/main" id="{4ED450C5-B56C-440D-BB27-4B654AAF87CF}"/>
              </a:ext>
            </a:extLst>
          </p:cNvPr>
          <p:cNvSpPr>
            <a:spLocks noGrp="1"/>
          </p:cNvSpPr>
          <p:nvPr>
            <p:ph type="pic" sz="quarter" idx="13"/>
          </p:nvPr>
        </p:nvSpPr>
        <p:spPr>
          <a:xfrm>
            <a:off x="568449" y="4257315"/>
            <a:ext cx="2560320" cy="1793595"/>
          </a:xfrm>
        </p:spPr>
        <p:txBody>
          <a:bodyPr/>
          <a:lstStyle/>
          <a:p>
            <a:endParaRPr lang="en-US"/>
          </a:p>
        </p:txBody>
      </p:sp>
      <p:sp>
        <p:nvSpPr>
          <p:cNvPr id="8" name="Picture Placeholder 3">
            <a:extLst>
              <a:ext uri="{FF2B5EF4-FFF2-40B4-BE49-F238E27FC236}">
                <a16:creationId xmlns:a16="http://schemas.microsoft.com/office/drawing/2014/main" id="{45642B5D-4929-4CA1-B556-74848E593B0B}"/>
              </a:ext>
            </a:extLst>
          </p:cNvPr>
          <p:cNvSpPr>
            <a:spLocks noGrp="1"/>
          </p:cNvSpPr>
          <p:nvPr>
            <p:ph type="pic" sz="quarter" idx="14"/>
          </p:nvPr>
        </p:nvSpPr>
        <p:spPr>
          <a:xfrm>
            <a:off x="3387849" y="4257315"/>
            <a:ext cx="2560320" cy="1793595"/>
          </a:xfrm>
        </p:spPr>
        <p:txBody>
          <a:bodyPr/>
          <a:lstStyle/>
          <a:p>
            <a:endParaRPr lang="en-US"/>
          </a:p>
        </p:txBody>
      </p:sp>
      <p:sp>
        <p:nvSpPr>
          <p:cNvPr id="9" name="Picture Placeholder 3">
            <a:extLst>
              <a:ext uri="{FF2B5EF4-FFF2-40B4-BE49-F238E27FC236}">
                <a16:creationId xmlns:a16="http://schemas.microsoft.com/office/drawing/2014/main" id="{DF45610F-F288-4A00-8439-49B7ACC75D4E}"/>
              </a:ext>
            </a:extLst>
          </p:cNvPr>
          <p:cNvSpPr>
            <a:spLocks noGrp="1"/>
          </p:cNvSpPr>
          <p:nvPr>
            <p:ph type="pic" sz="quarter" idx="15"/>
          </p:nvPr>
        </p:nvSpPr>
        <p:spPr>
          <a:xfrm>
            <a:off x="6207249" y="4257315"/>
            <a:ext cx="2560320" cy="1793595"/>
          </a:xfrm>
        </p:spPr>
        <p:txBody>
          <a:bodyPr/>
          <a:lstStyle/>
          <a:p>
            <a:endParaRPr lang="en-US"/>
          </a:p>
        </p:txBody>
      </p:sp>
      <p:sp>
        <p:nvSpPr>
          <p:cNvPr id="10" name="Picture Placeholder 3">
            <a:extLst>
              <a:ext uri="{FF2B5EF4-FFF2-40B4-BE49-F238E27FC236}">
                <a16:creationId xmlns:a16="http://schemas.microsoft.com/office/drawing/2014/main" id="{C82635F4-93CE-4BA4-984B-DF5495A664E9}"/>
              </a:ext>
            </a:extLst>
          </p:cNvPr>
          <p:cNvSpPr>
            <a:spLocks noGrp="1"/>
          </p:cNvSpPr>
          <p:nvPr>
            <p:ph type="pic" sz="quarter" idx="16"/>
          </p:nvPr>
        </p:nvSpPr>
        <p:spPr>
          <a:xfrm>
            <a:off x="9026649" y="4257315"/>
            <a:ext cx="2560320" cy="1793595"/>
          </a:xfrm>
        </p:spPr>
        <p:txBody>
          <a:bodyPr/>
          <a:lstStyle/>
          <a:p>
            <a:endParaRPr lang="en-US"/>
          </a:p>
        </p:txBody>
      </p:sp>
    </p:spTree>
    <p:extLst>
      <p:ext uri="{BB962C8B-B14F-4D97-AF65-F5344CB8AC3E}">
        <p14:creationId xmlns:p14="http://schemas.microsoft.com/office/powerpoint/2010/main" val="270836189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bo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9DFA2-4386-48B8-97FF-F217FFFE71B5}"/>
              </a:ext>
            </a:extLst>
          </p:cNvPr>
          <p:cNvSpPr>
            <a:spLocks noGrp="1"/>
          </p:cNvSpPr>
          <p:nvPr>
            <p:ph type="title" hasCustomPrompt="1"/>
          </p:nvPr>
        </p:nvSpPr>
        <p:spPr>
          <a:xfrm>
            <a:off x="583558" y="521884"/>
            <a:ext cx="11027418" cy="528644"/>
          </a:xfrm>
        </p:spPr>
        <p:txBody>
          <a:bodyPr/>
          <a:lstStyle>
            <a:lvl1pPr>
              <a:defRPr/>
            </a:lvl1pPr>
          </a:lstStyle>
          <a:p>
            <a:r>
              <a:rPr lang="en-US"/>
              <a:t>Title &amp; body layout</a:t>
            </a:r>
          </a:p>
        </p:txBody>
      </p:sp>
      <p:sp>
        <p:nvSpPr>
          <p:cNvPr id="3" name="Text Placeholder 3">
            <a:extLst>
              <a:ext uri="{FF2B5EF4-FFF2-40B4-BE49-F238E27FC236}">
                <a16:creationId xmlns:a16="http://schemas.microsoft.com/office/drawing/2014/main" id="{3772B0C7-F282-4E2C-8850-997B709E0BAD}"/>
              </a:ext>
            </a:extLst>
          </p:cNvPr>
          <p:cNvSpPr>
            <a:spLocks noGrp="1"/>
          </p:cNvSpPr>
          <p:nvPr>
            <p:ph type="body" sz="quarter" idx="10" hasCustomPrompt="1"/>
          </p:nvPr>
        </p:nvSpPr>
        <p:spPr>
          <a:xfrm>
            <a:off x="583558" y="1439649"/>
            <a:ext cx="11027418" cy="1313180"/>
          </a:xfrm>
        </p:spPr>
        <p:txBody>
          <a:bodyPr wrap="square" lIns="0" tIns="0" rIns="0" bIns="0">
            <a:spAutoFit/>
          </a:bodyPr>
          <a:lstStyle>
            <a:lvl1pPr marL="0" indent="0">
              <a:lnSpc>
                <a:spcPct val="100000"/>
              </a:lnSpc>
              <a:spcBef>
                <a:spcPts val="2000"/>
              </a:spcBef>
              <a:spcAft>
                <a:spcPts val="0"/>
              </a:spcAft>
              <a:buNone/>
              <a:defRPr sz="2400" b="0" i="0">
                <a:solidFill>
                  <a:schemeClr val="tx1"/>
                </a:solidFill>
                <a:latin typeface="+mn-lt"/>
              </a:defRPr>
            </a:lvl1pPr>
            <a:lvl2pPr marL="224097" indent="0">
              <a:lnSpc>
                <a:spcPct val="100000"/>
              </a:lnSpc>
              <a:spcBef>
                <a:spcPts val="2000"/>
              </a:spcBef>
              <a:spcAft>
                <a:spcPts val="0"/>
              </a:spcAft>
              <a:buNone/>
              <a:defRPr sz="1600">
                <a:solidFill>
                  <a:schemeClr val="tx1"/>
                </a:solidFill>
              </a:defRPr>
            </a:lvl2pPr>
            <a:lvl3pPr marL="448193" indent="0">
              <a:lnSpc>
                <a:spcPct val="100000"/>
              </a:lnSpc>
              <a:spcBef>
                <a:spcPts val="2000"/>
              </a:spcBef>
              <a:spcAft>
                <a:spcPts val="0"/>
              </a:spcAft>
              <a:buNone/>
              <a:defRPr sz="1200">
                <a:solidFill>
                  <a:schemeClr val="tx1"/>
                </a:solidFill>
              </a:defRPr>
            </a:lvl3pPr>
            <a:lvl4pPr marL="672290" indent="0">
              <a:spcBef>
                <a:spcPts val="0"/>
              </a:spcBef>
              <a:spcAft>
                <a:spcPts val="1274"/>
              </a:spcAft>
              <a:buNone/>
              <a:defRPr sz="1961"/>
            </a:lvl4pPr>
            <a:lvl5pPr marL="896386" indent="0">
              <a:buNone/>
              <a:defRPr/>
            </a:lvl5pPr>
          </a:lstStyle>
          <a:p>
            <a:pPr lvl="0"/>
            <a:r>
              <a:rPr lang="en-US"/>
              <a:t>First level Segoe UI 20/24</a:t>
            </a:r>
          </a:p>
          <a:p>
            <a:pPr lvl="1"/>
            <a:r>
              <a:rPr lang="en-US"/>
              <a:t>Second level Segoe UI 14/16</a:t>
            </a:r>
          </a:p>
          <a:p>
            <a:pPr lvl="2"/>
            <a:r>
              <a:rPr lang="en-US"/>
              <a:t>Third level Segoe UI 10/12</a:t>
            </a:r>
          </a:p>
        </p:txBody>
      </p:sp>
    </p:spTree>
    <p:extLst>
      <p:ext uri="{BB962C8B-B14F-4D97-AF65-F5344CB8AC3E}">
        <p14:creationId xmlns:p14="http://schemas.microsoft.com/office/powerpoint/2010/main" val="115553969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Only with grid">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852674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Only with grid">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7F8D4B60-A36D-466A-8704-C8062C252F79}"/>
              </a:ext>
            </a:extLst>
          </p:cNvPr>
          <p:cNvSpPr>
            <a:spLocks noGrp="1"/>
          </p:cNvSpPr>
          <p:nvPr>
            <p:ph type="body" sz="quarter" idx="10"/>
          </p:nvPr>
        </p:nvSpPr>
        <p:spPr>
          <a:xfrm>
            <a:off x="584199" y="1436688"/>
            <a:ext cx="7253289" cy="1440394"/>
          </a:xfrm>
        </p:spPr>
        <p:txBody>
          <a:bodyPr/>
          <a:lstStyle>
            <a:lvl1pPr marL="0" indent="0">
              <a:spcBef>
                <a:spcPts val="1200"/>
              </a:spcBef>
              <a:buNone/>
              <a:defRPr sz="2400"/>
            </a:lvl1pPr>
            <a:lvl2pPr marL="0" indent="0">
              <a:buNone/>
              <a:defRPr sz="1800"/>
            </a:lvl2pPr>
            <a:lvl3pPr marL="0" indent="0">
              <a:buNone/>
              <a:defRPr sz="1400"/>
            </a:lvl3pPr>
            <a:lvl4pPr marL="0" indent="0">
              <a:buNone/>
              <a:defRPr sz="1200"/>
            </a:lvl4pPr>
            <a:lvl5pPr marL="0" indent="0">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95002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5846718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Demo slid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40080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40080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
        <p:nvSpPr>
          <p:cNvPr id="3" name="TextBox 2">
            <a:extLst>
              <a:ext uri="{FF2B5EF4-FFF2-40B4-BE49-F238E27FC236}">
                <a16:creationId xmlns:a16="http://schemas.microsoft.com/office/drawing/2014/main" id="{1725D44F-44FC-475C-98F6-37CFCCF9B1A5}"/>
              </a:ext>
            </a:extLst>
          </p:cNvPr>
          <p:cNvSpPr txBox="1"/>
          <p:nvPr userDrawn="1"/>
        </p:nvSpPr>
        <p:spPr>
          <a:xfrm>
            <a:off x="8064558" y="292100"/>
            <a:ext cx="3674083" cy="1477328"/>
          </a:xfrm>
          <a:prstGeom prst="rect">
            <a:avLst/>
          </a:prstGeom>
          <a:noFill/>
        </p:spPr>
        <p:txBody>
          <a:bodyPr wrap="none" lIns="0" tIns="0" rIns="0" bIns="0" rtlCol="0">
            <a:spAutoFit/>
          </a:bodyPr>
          <a:lstStyle/>
          <a:p>
            <a:pPr algn="l"/>
            <a:r>
              <a:rPr lang="en-US" sz="9600" b="1">
                <a:solidFill>
                  <a:schemeClr val="tx1"/>
                </a:solidFill>
              </a:rPr>
              <a:t>DEMO</a:t>
            </a:r>
          </a:p>
        </p:txBody>
      </p:sp>
    </p:spTree>
    <p:extLst>
      <p:ext uri="{BB962C8B-B14F-4D97-AF65-F5344CB8AC3E}">
        <p14:creationId xmlns:p14="http://schemas.microsoft.com/office/powerpoint/2010/main" val="32749568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Video slid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16027663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9595419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Section Title 2">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F5B1D67C-D600-4009-9F96-DBD9F692B67A}"/>
              </a:ext>
            </a:extLst>
          </p:cNvPr>
          <p:cNvGrpSpPr/>
          <p:nvPr/>
        </p:nvGrpSpPr>
        <p:grpSpPr bwMode="ltGray">
          <a:xfrm>
            <a:off x="8511210" y="1770167"/>
            <a:ext cx="3680790" cy="5392441"/>
            <a:chOff x="8507413" y="1457714"/>
            <a:chExt cx="3680790" cy="5392441"/>
          </a:xfrm>
        </p:grpSpPr>
        <p:sp>
          <p:nvSpPr>
            <p:cNvPr id="59" name="Freeform: Shape 58">
              <a:extLst>
                <a:ext uri="{FF2B5EF4-FFF2-40B4-BE49-F238E27FC236}">
                  <a16:creationId xmlns:a16="http://schemas.microsoft.com/office/drawing/2014/main" id="{589ED409-83AE-42D1-A29E-F5ACE1D5379C}"/>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A47E83EE-C7AB-4851-AC1F-A2E965DE8A4F}"/>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117874BE-F982-46B6-83B3-569DB8A26C11}"/>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72B84FE-1FBD-4DB0-A1BB-1D393BABFD96}"/>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F0612185-AF46-47F9-B984-65C416463817}"/>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1F4FE628-8992-4D3C-9177-54650A419B37}"/>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9EB1F0C1-51BC-433D-B643-499296AD9EB3}"/>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1F95DA3E-A7A9-4898-8537-3057A04A80B1}"/>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A0885F40-F98C-4749-AF50-8D882201C7B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5DF4BDA5-0196-465B-9592-AD537FCE4B9C}"/>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2C953882-CF21-4072-808A-AFC6C6427081}"/>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24ACD3F6-35BF-4463-9A90-5F5B9025D6D9}"/>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36E0228F-415B-4662-977D-90C5D263A103}"/>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BBA85FE8-C6CE-42AD-9924-C426CEBA2C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50FBB4D3-1D1C-41F7-856E-89287C5609D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2F5EE762-48D4-46D8-8ECD-7595053F7D6E}"/>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5" name="Straight Connector 74">
              <a:extLst>
                <a:ext uri="{FF2B5EF4-FFF2-40B4-BE49-F238E27FC236}">
                  <a16:creationId xmlns:a16="http://schemas.microsoft.com/office/drawing/2014/main" id="{5602528A-0204-4F83-A3CC-B19E5ED41C75}"/>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570E694A-2FDE-4ED0-B17A-283BAEEEBC3F}"/>
              </a:ext>
            </a:extLst>
          </p:cNvPr>
          <p:cNvGrpSpPr/>
          <p:nvPr/>
        </p:nvGrpSpPr>
        <p:grpSpPr bwMode="ltGray">
          <a:xfrm>
            <a:off x="6821447" y="-1612378"/>
            <a:ext cx="1192433" cy="1098538"/>
            <a:chOff x="7545167" y="-9139"/>
            <a:chExt cx="1192433" cy="1098538"/>
          </a:xfrm>
        </p:grpSpPr>
        <p:sp>
          <p:nvSpPr>
            <p:cNvPr id="33" name="Freeform: Shape 32">
              <a:extLst>
                <a:ext uri="{FF2B5EF4-FFF2-40B4-BE49-F238E27FC236}">
                  <a16:creationId xmlns:a16="http://schemas.microsoft.com/office/drawing/2014/main" id="{3014F876-92BB-450A-A3A6-EB7B6C2CB558}"/>
                </a:ext>
              </a:extLst>
            </p:cNvPr>
            <p:cNvSpPr/>
            <p:nvPr/>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4" name="Freeform: Shape 33">
              <a:extLst>
                <a:ext uri="{FF2B5EF4-FFF2-40B4-BE49-F238E27FC236}">
                  <a16:creationId xmlns:a16="http://schemas.microsoft.com/office/drawing/2014/main" id="{1AFE4E51-6693-4C7C-9EE7-633EA9AAA2AC}"/>
                </a:ext>
              </a:extLst>
            </p:cNvPr>
            <p:cNvSpPr/>
            <p:nvPr/>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8" name="Freeform: Shape 57">
              <a:extLst>
                <a:ext uri="{FF2B5EF4-FFF2-40B4-BE49-F238E27FC236}">
                  <a16:creationId xmlns:a16="http://schemas.microsoft.com/office/drawing/2014/main" id="{522550D5-A578-4C33-B405-092D50801565}"/>
                </a:ext>
              </a:extLst>
            </p:cNvPr>
            <p:cNvSpPr/>
            <p:nvPr/>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5" name="Group 34">
            <a:extLst>
              <a:ext uri="{FF2B5EF4-FFF2-40B4-BE49-F238E27FC236}">
                <a16:creationId xmlns:a16="http://schemas.microsoft.com/office/drawing/2014/main" id="{040D4361-2E7B-41B7-BB56-30A520A3B3D6}"/>
              </a:ext>
            </a:extLst>
          </p:cNvPr>
          <p:cNvGrpSpPr/>
          <p:nvPr/>
        </p:nvGrpSpPr>
        <p:grpSpPr bwMode="ltGray">
          <a:xfrm flipH="1" flipV="1">
            <a:off x="0" y="0"/>
            <a:ext cx="5999658" cy="6968531"/>
            <a:chOff x="6256117" y="-21839"/>
            <a:chExt cx="5932086" cy="6890047"/>
          </a:xfrm>
        </p:grpSpPr>
        <p:grpSp>
          <p:nvGrpSpPr>
            <p:cNvPr id="36" name="Group 35">
              <a:extLst>
                <a:ext uri="{FF2B5EF4-FFF2-40B4-BE49-F238E27FC236}">
                  <a16:creationId xmlns:a16="http://schemas.microsoft.com/office/drawing/2014/main" id="{166F7B72-D5F0-4866-9B7A-16FD1B69D3C0}"/>
                </a:ext>
              </a:extLst>
            </p:cNvPr>
            <p:cNvGrpSpPr/>
            <p:nvPr/>
          </p:nvGrpSpPr>
          <p:grpSpPr bwMode="ltGray">
            <a:xfrm>
              <a:off x="8507413" y="1457714"/>
              <a:ext cx="3680790" cy="5392441"/>
              <a:chOff x="8507413" y="1457714"/>
              <a:chExt cx="3680790" cy="5392441"/>
            </a:xfrm>
          </p:grpSpPr>
          <p:sp>
            <p:nvSpPr>
              <p:cNvPr id="45" name="Freeform: Shape 44">
                <a:extLst>
                  <a:ext uri="{FF2B5EF4-FFF2-40B4-BE49-F238E27FC236}">
                    <a16:creationId xmlns:a16="http://schemas.microsoft.com/office/drawing/2014/main" id="{ED018A21-D2A6-40EC-BFAA-8B28F7F5AA72}"/>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6" name="Freeform: Shape 45">
                <a:extLst>
                  <a:ext uri="{FF2B5EF4-FFF2-40B4-BE49-F238E27FC236}">
                    <a16:creationId xmlns:a16="http://schemas.microsoft.com/office/drawing/2014/main" id="{C6639097-9EBC-4C81-8254-5B6963523C0C}"/>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7" name="Freeform: Shape 46">
                <a:extLst>
                  <a:ext uri="{FF2B5EF4-FFF2-40B4-BE49-F238E27FC236}">
                    <a16:creationId xmlns:a16="http://schemas.microsoft.com/office/drawing/2014/main" id="{9FA3D24F-5060-4D7C-8A29-CB280F4C0482}"/>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8" name="Freeform: Shape 47">
                <a:extLst>
                  <a:ext uri="{FF2B5EF4-FFF2-40B4-BE49-F238E27FC236}">
                    <a16:creationId xmlns:a16="http://schemas.microsoft.com/office/drawing/2014/main" id="{180BA6B4-6A7C-4052-BD81-8D8782D9CB57}"/>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9" name="Freeform: Shape 48">
                <a:extLst>
                  <a:ext uri="{FF2B5EF4-FFF2-40B4-BE49-F238E27FC236}">
                    <a16:creationId xmlns:a16="http://schemas.microsoft.com/office/drawing/2014/main" id="{F89CB84D-F598-4BBE-B24B-30EDA9AF5EB4}"/>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0" name="Freeform: Shape 49">
                <a:extLst>
                  <a:ext uri="{FF2B5EF4-FFF2-40B4-BE49-F238E27FC236}">
                    <a16:creationId xmlns:a16="http://schemas.microsoft.com/office/drawing/2014/main" id="{0005FFD8-4ED0-4780-9B59-370DC58A8CF5}"/>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1" name="Freeform: Shape 50">
                <a:extLst>
                  <a:ext uri="{FF2B5EF4-FFF2-40B4-BE49-F238E27FC236}">
                    <a16:creationId xmlns:a16="http://schemas.microsoft.com/office/drawing/2014/main" id="{E71247F8-A930-4D35-BA38-5E39C39808C5}"/>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2" name="Freeform: Shape 51">
                <a:extLst>
                  <a:ext uri="{FF2B5EF4-FFF2-40B4-BE49-F238E27FC236}">
                    <a16:creationId xmlns:a16="http://schemas.microsoft.com/office/drawing/2014/main" id="{3A637A80-9DFA-469B-BE8C-518E4F29C27B}"/>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3" name="Freeform: Shape 52">
                <a:extLst>
                  <a:ext uri="{FF2B5EF4-FFF2-40B4-BE49-F238E27FC236}">
                    <a16:creationId xmlns:a16="http://schemas.microsoft.com/office/drawing/2014/main" id="{61825135-CFEC-4B7D-9C39-14CA4A5964F9}"/>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4" name="Freeform: Shape 53">
                <a:extLst>
                  <a:ext uri="{FF2B5EF4-FFF2-40B4-BE49-F238E27FC236}">
                    <a16:creationId xmlns:a16="http://schemas.microsoft.com/office/drawing/2014/main" id="{E9D53EB0-A823-4C9B-815F-5B6ABBA0F80F}"/>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5" name="Freeform: Shape 54">
                <a:extLst>
                  <a:ext uri="{FF2B5EF4-FFF2-40B4-BE49-F238E27FC236}">
                    <a16:creationId xmlns:a16="http://schemas.microsoft.com/office/drawing/2014/main" id="{CD6D411C-E5D5-49C6-B185-96EDE19322FA}"/>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6" name="Freeform: Shape 55">
                <a:extLst>
                  <a:ext uri="{FF2B5EF4-FFF2-40B4-BE49-F238E27FC236}">
                    <a16:creationId xmlns:a16="http://schemas.microsoft.com/office/drawing/2014/main" id="{11E5CABA-FEA4-4CEF-B3DE-A8298A6D534E}"/>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7" name="Freeform: Shape 56">
                <a:extLst>
                  <a:ext uri="{FF2B5EF4-FFF2-40B4-BE49-F238E27FC236}">
                    <a16:creationId xmlns:a16="http://schemas.microsoft.com/office/drawing/2014/main" id="{E6507184-73A6-4DDF-8FD5-68F29CEFBED5}"/>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6" name="Freeform: Shape 75">
                <a:extLst>
                  <a:ext uri="{FF2B5EF4-FFF2-40B4-BE49-F238E27FC236}">
                    <a16:creationId xmlns:a16="http://schemas.microsoft.com/office/drawing/2014/main" id="{36F19DBD-9757-4AC1-A971-41D7C761F3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7" name="Freeform: Shape 76">
                <a:extLst>
                  <a:ext uri="{FF2B5EF4-FFF2-40B4-BE49-F238E27FC236}">
                    <a16:creationId xmlns:a16="http://schemas.microsoft.com/office/drawing/2014/main" id="{92F9B809-9AFF-47D0-917A-93E4473182EC}"/>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8" name="Freeform: Shape 77">
                <a:extLst>
                  <a:ext uri="{FF2B5EF4-FFF2-40B4-BE49-F238E27FC236}">
                    <a16:creationId xmlns:a16="http://schemas.microsoft.com/office/drawing/2014/main" id="{ECF1BFB3-3D23-42B4-A601-675EAE41DD8C}"/>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9" name="Straight Connector 78">
                <a:extLst>
                  <a:ext uri="{FF2B5EF4-FFF2-40B4-BE49-F238E27FC236}">
                    <a16:creationId xmlns:a16="http://schemas.microsoft.com/office/drawing/2014/main" id="{F2F69E86-4CBF-4621-BC16-81F1B99B5E49}"/>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37" name="Group 36">
              <a:extLst>
                <a:ext uri="{FF2B5EF4-FFF2-40B4-BE49-F238E27FC236}">
                  <a16:creationId xmlns:a16="http://schemas.microsoft.com/office/drawing/2014/main" id="{682DC86F-D4AB-4082-86BC-19E8547FEE52}"/>
                </a:ext>
              </a:extLst>
            </p:cNvPr>
            <p:cNvGrpSpPr/>
            <p:nvPr/>
          </p:nvGrpSpPr>
          <p:grpSpPr bwMode="ltGray">
            <a:xfrm>
              <a:off x="7545167" y="-21839"/>
              <a:ext cx="1192433" cy="1098538"/>
              <a:chOff x="7545167" y="-9139"/>
              <a:chExt cx="1192433" cy="1098538"/>
            </a:xfrm>
          </p:grpSpPr>
          <p:sp>
            <p:nvSpPr>
              <p:cNvPr id="42" name="Freeform: Shape 41">
                <a:extLst>
                  <a:ext uri="{FF2B5EF4-FFF2-40B4-BE49-F238E27FC236}">
                    <a16:creationId xmlns:a16="http://schemas.microsoft.com/office/drawing/2014/main" id="{F0A227F7-0873-4775-ACB8-C16378C50F67}"/>
                  </a:ext>
                </a:extLst>
              </p:cNvPr>
              <p:cNvSpPr/>
              <p:nvPr/>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43" name="Freeform: Shape 42">
                <a:extLst>
                  <a:ext uri="{FF2B5EF4-FFF2-40B4-BE49-F238E27FC236}">
                    <a16:creationId xmlns:a16="http://schemas.microsoft.com/office/drawing/2014/main" id="{CE96E0FD-ABF5-4BBC-895B-B6CB793A6E1B}"/>
                  </a:ext>
                </a:extLst>
              </p:cNvPr>
              <p:cNvSpPr/>
              <p:nvPr/>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44" name="Freeform: Shape 43">
                <a:extLst>
                  <a:ext uri="{FF2B5EF4-FFF2-40B4-BE49-F238E27FC236}">
                    <a16:creationId xmlns:a16="http://schemas.microsoft.com/office/drawing/2014/main" id="{AEDCF37F-B382-45DF-99FB-EC2610AB7263}"/>
                  </a:ext>
                </a:extLst>
              </p:cNvPr>
              <p:cNvSpPr/>
              <p:nvPr/>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8" name="Group 37">
              <a:extLst>
                <a:ext uri="{FF2B5EF4-FFF2-40B4-BE49-F238E27FC236}">
                  <a16:creationId xmlns:a16="http://schemas.microsoft.com/office/drawing/2014/main" id="{6189FDA9-5189-4084-BBF1-0073873DC90E}"/>
                </a:ext>
              </a:extLst>
            </p:cNvPr>
            <p:cNvGrpSpPr/>
            <p:nvPr/>
          </p:nvGrpSpPr>
          <p:grpSpPr bwMode="ltGray">
            <a:xfrm>
              <a:off x="6256117" y="5896894"/>
              <a:ext cx="1057910" cy="971314"/>
              <a:chOff x="6256117" y="5896894"/>
              <a:chExt cx="1057910" cy="971314"/>
            </a:xfrm>
          </p:grpSpPr>
          <p:sp>
            <p:nvSpPr>
              <p:cNvPr id="39" name="Freeform: Shape 38">
                <a:extLst>
                  <a:ext uri="{FF2B5EF4-FFF2-40B4-BE49-F238E27FC236}">
                    <a16:creationId xmlns:a16="http://schemas.microsoft.com/office/drawing/2014/main" id="{14193CF6-5017-4942-8A0D-EAE2FD716588}"/>
                  </a:ext>
                </a:extLst>
              </p:cNvPr>
              <p:cNvSpPr/>
              <p:nvPr/>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0" name="Freeform: Shape 39">
                <a:extLst>
                  <a:ext uri="{FF2B5EF4-FFF2-40B4-BE49-F238E27FC236}">
                    <a16:creationId xmlns:a16="http://schemas.microsoft.com/office/drawing/2014/main" id="{24F838C6-381B-4108-AC93-60D8FAECAFB0}"/>
                  </a:ext>
                </a:extLst>
              </p:cNvPr>
              <p:cNvSpPr/>
              <p:nvPr/>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1" name="Freeform: Shape 40">
                <a:extLst>
                  <a:ext uri="{FF2B5EF4-FFF2-40B4-BE49-F238E27FC236}">
                    <a16:creationId xmlns:a16="http://schemas.microsoft.com/office/drawing/2014/main" id="{0F749661-E287-4140-A56B-7A3D355E88A6}"/>
                  </a:ext>
                </a:extLst>
              </p:cNvPr>
              <p:cNvSpPr/>
              <p:nvPr/>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996010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guide id="5"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_Blan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200" y="2563906"/>
            <a:ext cx="3316101" cy="1775012"/>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21338129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5_Blan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200" y="1449209"/>
            <a:ext cx="3316101" cy="1661993"/>
          </a:xfrm>
        </p:spPr>
        <p:txBody>
          <a:bodyPr anchor="t"/>
          <a:lstStyle>
            <a:lvl1pPr algn="l">
              <a:defRPr/>
            </a:lvl1pPr>
          </a:lstStyle>
          <a:p>
            <a:r>
              <a:rPr lang="en-US"/>
              <a:t>Click to edit Master title style</a:t>
            </a:r>
          </a:p>
        </p:txBody>
      </p:sp>
    </p:spTree>
    <p:extLst>
      <p:ext uri="{BB962C8B-B14F-4D97-AF65-F5344CB8AC3E}">
        <p14:creationId xmlns:p14="http://schemas.microsoft.com/office/powerpoint/2010/main" val="245434841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7" y="2019300"/>
            <a:ext cx="5359401" cy="1107996"/>
          </a:xfrm>
        </p:spPr>
        <p:txBody>
          <a:bodyPr anchor="b"/>
          <a:lstStyle>
            <a:lvl1pPr algn="l">
              <a:defRPr/>
            </a:lvl1pPr>
          </a:lstStyle>
          <a:p>
            <a:r>
              <a:rPr lang="en-US"/>
              <a:t>Click to edit Master title style</a:t>
            </a:r>
          </a:p>
        </p:txBody>
      </p:sp>
      <p:sp>
        <p:nvSpPr>
          <p:cNvPr id="6" name="Text Placeholder 5">
            <a:extLst>
              <a:ext uri="{FF2B5EF4-FFF2-40B4-BE49-F238E27FC236}">
                <a16:creationId xmlns:a16="http://schemas.microsoft.com/office/drawing/2014/main" id="{E7511BAD-E75D-4CB3-99C7-568BF0EE3726}"/>
              </a:ext>
            </a:extLst>
          </p:cNvPr>
          <p:cNvSpPr>
            <a:spLocks noGrp="1"/>
          </p:cNvSpPr>
          <p:nvPr>
            <p:ph type="body" sz="quarter" idx="10"/>
          </p:nvPr>
        </p:nvSpPr>
        <p:spPr>
          <a:xfrm>
            <a:off x="584199" y="3284459"/>
            <a:ext cx="6768708" cy="1517338"/>
          </a:xfrm>
        </p:spPr>
        <p:txBody>
          <a:bodyPr/>
          <a:lstStyle>
            <a:lvl1pPr marL="0" indent="0" algn="l">
              <a:spcBef>
                <a:spcPts val="600"/>
              </a:spcBef>
              <a:spcAft>
                <a:spcPts val="600"/>
              </a:spcAft>
              <a:buNone/>
              <a:defRPr sz="2000">
                <a:latin typeface="+mn-lt"/>
              </a:defRPr>
            </a:lvl1pPr>
            <a:lvl2pPr marL="0" indent="0" algn="l">
              <a:spcBef>
                <a:spcPts val="600"/>
              </a:spcBef>
              <a:spcAft>
                <a:spcPts val="600"/>
              </a:spcAft>
              <a:buNone/>
              <a:defRPr sz="1800" b="0">
                <a:solidFill>
                  <a:schemeClr val="tx1"/>
                </a:solidFill>
              </a:defRPr>
            </a:lvl2pPr>
            <a:lvl3pPr marL="0" indent="0" algn="l">
              <a:buNone/>
              <a:defRPr sz="1400"/>
            </a:lvl3pPr>
            <a:lvl4pPr marL="0" indent="0" algn="l">
              <a:buNone/>
              <a:defRPr sz="1200"/>
            </a:lvl4pPr>
            <a:lvl5pPr marL="0" indent="0" algn="l">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3447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vice">
    <p:spTree>
      <p:nvGrpSpPr>
        <p:cNvPr id="1" name=""/>
        <p:cNvGrpSpPr/>
        <p:nvPr/>
      </p:nvGrpSpPr>
      <p:grpSpPr>
        <a:xfrm>
          <a:off x="0" y="0"/>
          <a:ext cx="0" cy="0"/>
          <a:chOff x="0" y="0"/>
          <a:chExt cx="0" cy="0"/>
        </a:xfrm>
      </p:grpSpPr>
      <p:sp>
        <p:nvSpPr>
          <p:cNvPr id="4" name="Online Image Placeholder 2">
            <a:extLst>
              <a:ext uri="{FF2B5EF4-FFF2-40B4-BE49-F238E27FC236}">
                <a16:creationId xmlns:a16="http://schemas.microsoft.com/office/drawing/2014/main" id="{4F074425-2790-43B3-8333-BDD0B17C305D}"/>
              </a:ext>
            </a:extLst>
          </p:cNvPr>
          <p:cNvSpPr>
            <a:spLocks noGrp="1"/>
          </p:cNvSpPr>
          <p:nvPr>
            <p:ph type="clipArt" sz="quarter" idx="12" hasCustomPrompt="1"/>
          </p:nvPr>
        </p:nvSpPr>
        <p:spPr>
          <a:xfrm>
            <a:off x="6240465" y="1621596"/>
            <a:ext cx="5367978" cy="3614808"/>
          </a:xfrm>
        </p:spPr>
        <p:txBody>
          <a:bodyPr anchor="ctr">
            <a:noAutofit/>
          </a:bodyPr>
          <a:lstStyle>
            <a:lvl1pPr algn="ctr">
              <a:defRPr sz="1961">
                <a:latin typeface="+mj-lt"/>
              </a:defRPr>
            </a:lvl1pPr>
          </a:lstStyle>
          <a:p>
            <a:r>
              <a:rPr lang="en-US"/>
              <a:t> </a:t>
            </a:r>
          </a:p>
        </p:txBody>
      </p:sp>
      <p:sp>
        <p:nvSpPr>
          <p:cNvPr id="7" name="Title 1">
            <a:extLst>
              <a:ext uri="{FF2B5EF4-FFF2-40B4-BE49-F238E27FC236}">
                <a16:creationId xmlns:a16="http://schemas.microsoft.com/office/drawing/2014/main" id="{A13866C1-AEC9-46CE-8394-E3B7905B69BD}"/>
              </a:ext>
            </a:extLst>
          </p:cNvPr>
          <p:cNvSpPr>
            <a:spLocks noGrp="1"/>
          </p:cNvSpPr>
          <p:nvPr>
            <p:ph type="title" hasCustomPrompt="1"/>
          </p:nvPr>
        </p:nvSpPr>
        <p:spPr>
          <a:xfrm>
            <a:off x="583558" y="1654009"/>
            <a:ext cx="3470917" cy="528644"/>
          </a:xfrm>
        </p:spPr>
        <p:txBody>
          <a:bodyPr/>
          <a:lstStyle>
            <a:lvl1pPr>
              <a:defRPr/>
            </a:lvl1pPr>
          </a:lstStyle>
          <a:p>
            <a:r>
              <a:rPr lang="en-US"/>
              <a:t>Device layout </a:t>
            </a:r>
          </a:p>
        </p:txBody>
      </p:sp>
      <p:sp>
        <p:nvSpPr>
          <p:cNvPr id="8" name="Text Placeholder 3">
            <a:extLst>
              <a:ext uri="{FF2B5EF4-FFF2-40B4-BE49-F238E27FC236}">
                <a16:creationId xmlns:a16="http://schemas.microsoft.com/office/drawing/2014/main" id="{3872D892-B456-44E0-8FCF-87F0A780DBB4}"/>
              </a:ext>
            </a:extLst>
          </p:cNvPr>
          <p:cNvSpPr>
            <a:spLocks noGrp="1"/>
          </p:cNvSpPr>
          <p:nvPr>
            <p:ph type="body" sz="quarter" idx="11" hasCustomPrompt="1"/>
          </p:nvPr>
        </p:nvSpPr>
        <p:spPr>
          <a:xfrm>
            <a:off x="583558" y="2574925"/>
            <a:ext cx="5004442" cy="3146425"/>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spTree>
    <p:extLst>
      <p:ext uri="{BB962C8B-B14F-4D97-AF65-F5344CB8AC3E}">
        <p14:creationId xmlns:p14="http://schemas.microsoft.com/office/powerpoint/2010/main" val="2169710585"/>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6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7" y="2697032"/>
            <a:ext cx="5359401" cy="1107996"/>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127434407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8" y="2019300"/>
            <a:ext cx="3907772" cy="1107996"/>
          </a:xfrm>
        </p:spPr>
        <p:txBody>
          <a:bodyPr anchor="b"/>
          <a:lstStyle>
            <a:lvl1pPr algn="l">
              <a:defRPr/>
            </a:lvl1pPr>
          </a:lstStyle>
          <a:p>
            <a:r>
              <a:rPr lang="en-US"/>
              <a:t>Click to edit Master title style</a:t>
            </a:r>
          </a:p>
        </p:txBody>
      </p:sp>
      <p:sp>
        <p:nvSpPr>
          <p:cNvPr id="6" name="Text Placeholder 5">
            <a:extLst>
              <a:ext uri="{FF2B5EF4-FFF2-40B4-BE49-F238E27FC236}">
                <a16:creationId xmlns:a16="http://schemas.microsoft.com/office/drawing/2014/main" id="{E7511BAD-E75D-4CB3-99C7-568BF0EE3726}"/>
              </a:ext>
            </a:extLst>
          </p:cNvPr>
          <p:cNvSpPr>
            <a:spLocks noGrp="1"/>
          </p:cNvSpPr>
          <p:nvPr>
            <p:ph type="body" sz="quarter" idx="10"/>
          </p:nvPr>
        </p:nvSpPr>
        <p:spPr>
          <a:xfrm>
            <a:off x="584200" y="3284459"/>
            <a:ext cx="3907772" cy="1517338"/>
          </a:xfrm>
        </p:spPr>
        <p:txBody>
          <a:bodyPr/>
          <a:lstStyle>
            <a:lvl1pPr marL="0" indent="0" algn="l">
              <a:spcBef>
                <a:spcPts val="600"/>
              </a:spcBef>
              <a:spcAft>
                <a:spcPts val="600"/>
              </a:spcAft>
              <a:buNone/>
              <a:defRPr sz="2000">
                <a:latin typeface="+mn-lt"/>
              </a:defRPr>
            </a:lvl1pPr>
            <a:lvl2pPr marL="0" indent="0" algn="l">
              <a:spcBef>
                <a:spcPts val="600"/>
              </a:spcBef>
              <a:spcAft>
                <a:spcPts val="600"/>
              </a:spcAft>
              <a:buNone/>
              <a:defRPr sz="1800" b="0">
                <a:solidFill>
                  <a:schemeClr val="tx1"/>
                </a:solidFill>
              </a:defRPr>
            </a:lvl2pPr>
            <a:lvl3pPr marL="0" indent="0" algn="l">
              <a:buNone/>
              <a:defRPr sz="1400"/>
            </a:lvl3pPr>
            <a:lvl4pPr marL="0" indent="0" algn="l">
              <a:buNone/>
              <a:defRPr sz="1200"/>
            </a:lvl4pPr>
            <a:lvl5pPr marL="0" indent="0" algn="l">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2342616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696952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Developer Code Layout">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19535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C2F26819-B90F-4C18-ACFE-2E5E212772D1}"/>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5" name="Text Box 3">
            <a:extLst>
              <a:ext uri="{FF2B5EF4-FFF2-40B4-BE49-F238E27FC236}">
                <a16:creationId xmlns:a16="http://schemas.microsoft.com/office/drawing/2014/main" id="{7CBD3459-BD59-4E89-A7B5-22EB469DA2A8}"/>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white - EMF" descr="Microsoft logo white text version">
            <a:extLst>
              <a:ext uri="{FF2B5EF4-FFF2-40B4-BE49-F238E27FC236}">
                <a16:creationId xmlns:a16="http://schemas.microsoft.com/office/drawing/2014/main" id="{A8814FBD-8B54-4972-80C7-5BC2322D49F2}"/>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54794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61035745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Title Only dark">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3683049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16">
            <a:extLst>
              <a:ext uri="{FF2B5EF4-FFF2-40B4-BE49-F238E27FC236}">
                <a16:creationId xmlns:a16="http://schemas.microsoft.com/office/drawing/2014/main" id="{76BBF407-647E-4A0E-932C-4B9EBA6AC96A}"/>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648388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8757452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45275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lumns charts &amp; graphs">
    <p:spTree>
      <p:nvGrpSpPr>
        <p:cNvPr id="1" name=""/>
        <p:cNvGrpSpPr/>
        <p:nvPr/>
      </p:nvGrpSpPr>
      <p:grpSpPr>
        <a:xfrm>
          <a:off x="0" y="0"/>
          <a:ext cx="0" cy="0"/>
          <a:chOff x="0" y="0"/>
          <a:chExt cx="0" cy="0"/>
        </a:xfrm>
      </p:grpSpPr>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8138627"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4358482"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Three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427823"/>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8" y="4733297"/>
            <a:ext cx="3470917" cy="1231106"/>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4359826"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8138627"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Tree>
    <p:extLst>
      <p:ext uri="{BB962C8B-B14F-4D97-AF65-F5344CB8AC3E}">
        <p14:creationId xmlns:p14="http://schemas.microsoft.com/office/powerpoint/2010/main" val="2158036492"/>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1135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2F8F5-22C8-47BE-9416-51B52D6720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D1573E-FD86-4D0E-8414-8DC4EF74A00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42347-B5F5-4124-BEBE-BF62C725DB21}"/>
              </a:ext>
            </a:extLst>
          </p:cNvPr>
          <p:cNvSpPr>
            <a:spLocks noGrp="1"/>
          </p:cNvSpPr>
          <p:nvPr>
            <p:ph type="dt" sz="half" idx="10"/>
          </p:nvPr>
        </p:nvSpPr>
        <p:spPr/>
        <p:txBody>
          <a:bodyPr/>
          <a:lstStyle/>
          <a:p>
            <a:fld id="{CFED2FB5-6024-4674-B795-5871C50DA196}" type="datetimeFigureOut">
              <a:rPr lang="en-US" smtClean="0"/>
              <a:t>10/30/2020</a:t>
            </a:fld>
            <a:endParaRPr lang="en-US"/>
          </a:p>
        </p:txBody>
      </p:sp>
      <p:sp>
        <p:nvSpPr>
          <p:cNvPr id="5" name="Footer Placeholder 4">
            <a:extLst>
              <a:ext uri="{FF2B5EF4-FFF2-40B4-BE49-F238E27FC236}">
                <a16:creationId xmlns:a16="http://schemas.microsoft.com/office/drawing/2014/main" id="{CD3A5360-DBA8-4C9A-B523-B3BD235D67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DD046F-03FD-436F-B005-0A87DA73EA85}"/>
              </a:ext>
            </a:extLst>
          </p:cNvPr>
          <p:cNvSpPr>
            <a:spLocks noGrp="1"/>
          </p:cNvSpPr>
          <p:nvPr>
            <p:ph type="sldNum" sz="quarter" idx="12"/>
          </p:nvPr>
        </p:nvSpPr>
        <p:spPr/>
        <p:txBody>
          <a:bodyPr/>
          <a:lstStyle/>
          <a:p>
            <a:fld id="{B637A948-2E34-4D17-BCFE-5B9DE8691715}" type="slidenum">
              <a:rPr lang="en-US" smtClean="0"/>
              <a:t>‹#›</a:t>
            </a:fld>
            <a:endParaRPr lang="en-US"/>
          </a:p>
        </p:txBody>
      </p:sp>
    </p:spTree>
    <p:extLst>
      <p:ext uri="{BB962C8B-B14F-4D97-AF65-F5344CB8AC3E}">
        <p14:creationId xmlns:p14="http://schemas.microsoft.com/office/powerpoint/2010/main" val="336380854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7_Company History 1">
    <p:spTree>
      <p:nvGrpSpPr>
        <p:cNvPr id="1" name=""/>
        <p:cNvGrpSpPr/>
        <p:nvPr/>
      </p:nvGrpSpPr>
      <p:grpSpPr>
        <a:xfrm>
          <a:off x="0" y="0"/>
          <a:ext cx="0" cy="0"/>
          <a:chOff x="0" y="0"/>
          <a:chExt cx="0" cy="0"/>
        </a:xfrm>
      </p:grpSpPr>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7" name="Rectangle 6">
            <a:extLst>
              <a:ext uri="{FF2B5EF4-FFF2-40B4-BE49-F238E27FC236}">
                <a16:creationId xmlns:a16="http://schemas.microsoft.com/office/drawing/2014/main" id="{429579B5-509F-459A-AA1D-788059A66602}"/>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8" name="Rectangle 7">
            <a:extLst>
              <a:ext uri="{FF2B5EF4-FFF2-40B4-BE49-F238E27FC236}">
                <a16:creationId xmlns:a16="http://schemas.microsoft.com/office/drawing/2014/main" id="{956149FF-F01D-42FA-9904-EB7CFB139245}"/>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5" name="Title 3">
            <a:extLst>
              <a:ext uri="{FF2B5EF4-FFF2-40B4-BE49-F238E27FC236}">
                <a16:creationId xmlns:a16="http://schemas.microsoft.com/office/drawing/2014/main" id="{3F851125-7A67-488F-98E9-FE8725E8E9C0}"/>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6" name="Text Placeholder 13">
            <a:extLst>
              <a:ext uri="{FF2B5EF4-FFF2-40B4-BE49-F238E27FC236}">
                <a16:creationId xmlns:a16="http://schemas.microsoft.com/office/drawing/2014/main" id="{3B4AD330-F026-4EFD-A3B3-7C4548F375BF}"/>
              </a:ext>
            </a:extLst>
          </p:cNvPr>
          <p:cNvSpPr>
            <a:spLocks noGrp="1"/>
          </p:cNvSpPr>
          <p:nvPr>
            <p:ph type="body" sz="quarter" idx="10"/>
          </p:nvPr>
        </p:nvSpPr>
        <p:spPr>
          <a:xfrm>
            <a:off x="6138452" y="3747407"/>
            <a:ext cx="5215659" cy="409754"/>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Tree>
    <p:extLst>
      <p:ext uri="{BB962C8B-B14F-4D97-AF65-F5344CB8AC3E}">
        <p14:creationId xmlns:p14="http://schemas.microsoft.com/office/powerpoint/2010/main" val="1342591228"/>
      </p:ext>
    </p:extLst>
  </p:cSld>
  <p:clrMapOvr>
    <a:masterClrMapping/>
  </p:clrMapOvr>
  <p:extLst>
    <p:ext uri="{DCECCB84-F9BA-43D5-87BE-67443E8EF086}">
      <p15:sldGuideLst xmlns:p15="http://schemas.microsoft.com/office/powerpoint/2012/main">
        <p15:guide id="1" pos="1920">
          <p15:clr>
            <a:srgbClr val="FBAE40"/>
          </p15:clr>
        </p15:guide>
        <p15:guide id="2" orient="horz" pos="1992">
          <p15:clr>
            <a:srgbClr val="FBAE40"/>
          </p15:clr>
        </p15:guide>
        <p15:guide id="3" pos="4800">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_Company History 1">
    <p:spTree>
      <p:nvGrpSpPr>
        <p:cNvPr id="1" name=""/>
        <p:cNvGrpSpPr/>
        <p:nvPr/>
      </p:nvGrpSpPr>
      <p:grpSpPr>
        <a:xfrm>
          <a:off x="0" y="0"/>
          <a:ext cx="0" cy="0"/>
          <a:chOff x="0" y="0"/>
          <a:chExt cx="0" cy="0"/>
        </a:xfrm>
      </p:grpSpPr>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1" name="Title 3">
            <a:extLst>
              <a:ext uri="{FF2B5EF4-FFF2-40B4-BE49-F238E27FC236}">
                <a16:creationId xmlns:a16="http://schemas.microsoft.com/office/drawing/2014/main" id="{78CFD2CA-0E44-4E6A-A6E0-EC065054CD72}"/>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4" name="Text Placeholder 13">
            <a:extLst>
              <a:ext uri="{FF2B5EF4-FFF2-40B4-BE49-F238E27FC236}">
                <a16:creationId xmlns:a16="http://schemas.microsoft.com/office/drawing/2014/main" id="{6926640A-F191-44FA-A44B-06F3FAE032ED}"/>
              </a:ext>
            </a:extLst>
          </p:cNvPr>
          <p:cNvSpPr>
            <a:spLocks noGrp="1"/>
          </p:cNvSpPr>
          <p:nvPr>
            <p:ph type="body" sz="quarter" idx="10"/>
          </p:nvPr>
        </p:nvSpPr>
        <p:spPr>
          <a:xfrm>
            <a:off x="6138452" y="3747407"/>
            <a:ext cx="5215659" cy="384721"/>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100" b="0">
                <a:solidFill>
                  <a:schemeClr val="accent5"/>
                </a:solidFill>
              </a:defRPr>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
        <p:nvSpPr>
          <p:cNvPr id="19" name="Rectangle 18">
            <a:extLst>
              <a:ext uri="{FF2B5EF4-FFF2-40B4-BE49-F238E27FC236}">
                <a16:creationId xmlns:a16="http://schemas.microsoft.com/office/drawing/2014/main" id="{DFAE68BA-71F5-48B6-9252-451A9DE7852D}"/>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0" name="Rectangle 19">
            <a:extLst>
              <a:ext uri="{FF2B5EF4-FFF2-40B4-BE49-F238E27FC236}">
                <a16:creationId xmlns:a16="http://schemas.microsoft.com/office/drawing/2014/main" id="{4D806451-F978-4F03-83EE-3866A75CE4C4}"/>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21" name="Rectangle 20">
            <a:extLst>
              <a:ext uri="{FF2B5EF4-FFF2-40B4-BE49-F238E27FC236}">
                <a16:creationId xmlns:a16="http://schemas.microsoft.com/office/drawing/2014/main" id="{3FE310DB-47C0-4F2D-964F-27B93F28FBD0}"/>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22" name="TextBox 21">
            <a:extLst>
              <a:ext uri="{FF2B5EF4-FFF2-40B4-BE49-F238E27FC236}">
                <a16:creationId xmlns:a16="http://schemas.microsoft.com/office/drawing/2014/main" id="{31723DCD-7B5F-45CB-8265-ED0F69388712}"/>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1090578922"/>
      </p:ext>
    </p:extLst>
  </p:cSld>
  <p:clrMapOvr>
    <a:masterClrMapping/>
  </p:clrMapOvr>
  <p:extLst>
    <p:ext uri="{DCECCB84-F9BA-43D5-87BE-67443E8EF086}">
      <p15:sldGuideLst xmlns:p15="http://schemas.microsoft.com/office/powerpoint/2012/main">
        <p15:guide id="1" pos="1896">
          <p15:clr>
            <a:srgbClr val="FBAE40"/>
          </p15:clr>
        </p15:guide>
        <p15:guide id="2" orient="horz" pos="1992">
          <p15:clr>
            <a:srgbClr val="FBAE40"/>
          </p15:clr>
        </p15:guide>
        <p15:guide id="3" pos="3864">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4_Company History 1">
    <p:spTree>
      <p:nvGrpSpPr>
        <p:cNvPr id="1" name=""/>
        <p:cNvGrpSpPr/>
        <p:nvPr/>
      </p:nvGrpSpPr>
      <p:grpSpPr>
        <a:xfrm>
          <a:off x="0" y="0"/>
          <a:ext cx="0" cy="0"/>
          <a:chOff x="0" y="0"/>
          <a:chExt cx="0" cy="0"/>
        </a:xfrm>
      </p:grpSpPr>
      <p:sp>
        <p:nvSpPr>
          <p:cNvPr id="12" name="Rectangle 11"/>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 name="Rectangle 1">
            <a:extLst>
              <a:ext uri="{FF2B5EF4-FFF2-40B4-BE49-F238E27FC236}">
                <a16:creationId xmlns:a16="http://schemas.microsoft.com/office/drawing/2014/main" id="{F88134B9-5097-4FAD-8319-91ED71F0E18C}"/>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8" name="Title 3">
            <a:extLst>
              <a:ext uri="{FF2B5EF4-FFF2-40B4-BE49-F238E27FC236}">
                <a16:creationId xmlns:a16="http://schemas.microsoft.com/office/drawing/2014/main" id="{FC0D8D5E-5062-4FBC-B04E-7BFF498EDBB9}"/>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0" name="Rectangle 9">
            <a:extLst>
              <a:ext uri="{FF2B5EF4-FFF2-40B4-BE49-F238E27FC236}">
                <a16:creationId xmlns:a16="http://schemas.microsoft.com/office/drawing/2014/main" id="{B32021F4-1E55-484F-B6AB-724A391A8F1F}"/>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11" name="TextBox 10">
            <a:extLst>
              <a:ext uri="{FF2B5EF4-FFF2-40B4-BE49-F238E27FC236}">
                <a16:creationId xmlns:a16="http://schemas.microsoft.com/office/drawing/2014/main" id="{DDD8FB85-D1C2-4F27-935A-702101E9612B}"/>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1532490463"/>
      </p:ext>
    </p:extLst>
  </p:cSld>
  <p:clrMapOvr>
    <a:masterClrMapping/>
  </p:clrMapOvr>
  <p:extLst>
    <p:ext uri="{DCECCB84-F9BA-43D5-87BE-67443E8EF086}">
      <p15:sldGuideLst xmlns:p15="http://schemas.microsoft.com/office/powerpoint/2012/main">
        <p15:guide id="1" pos="2280">
          <p15:clr>
            <a:srgbClr val="FBAE40"/>
          </p15:clr>
        </p15:guide>
        <p15:guide id="2" orient="horz" pos="2016">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9_Company History 1">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9E0E067-E18B-4449-B7DE-55820CAA51F9}"/>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0" name="Rectangle 19">
            <a:extLst>
              <a:ext uri="{FF2B5EF4-FFF2-40B4-BE49-F238E27FC236}">
                <a16:creationId xmlns:a16="http://schemas.microsoft.com/office/drawing/2014/main" id="{68BB92E5-2FC3-436C-B0C8-95887E5E74FC}"/>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grpSp>
        <p:nvGrpSpPr>
          <p:cNvPr id="15" name="Group 14">
            <a:extLst>
              <a:ext uri="{FF2B5EF4-FFF2-40B4-BE49-F238E27FC236}">
                <a16:creationId xmlns:a16="http://schemas.microsoft.com/office/drawing/2014/main" id="{1AB169BD-1499-4A2D-B0F4-B86ABBBD5679}"/>
              </a:ext>
            </a:extLst>
          </p:cNvPr>
          <p:cNvGrpSpPr/>
          <p:nvPr userDrawn="1"/>
        </p:nvGrpSpPr>
        <p:grpSpPr>
          <a:xfrm>
            <a:off x="840223" y="1752368"/>
            <a:ext cx="4472358" cy="2477152"/>
            <a:chOff x="670952" y="1151068"/>
            <a:chExt cx="5783636" cy="3345628"/>
          </a:xfrm>
        </p:grpSpPr>
        <p:sp>
          <p:nvSpPr>
            <p:cNvPr id="16" name="Rectangle: Rounded Corners 15">
              <a:extLst>
                <a:ext uri="{FF2B5EF4-FFF2-40B4-BE49-F238E27FC236}">
                  <a16:creationId xmlns:a16="http://schemas.microsoft.com/office/drawing/2014/main" id="{E34394EB-341B-4994-ACEB-057521B7F969}"/>
                </a:ext>
              </a:extLst>
            </p:cNvPr>
            <p:cNvSpPr/>
            <p:nvPr/>
          </p:nvSpPr>
          <p:spPr bwMode="auto">
            <a:xfrm>
              <a:off x="670952" y="1151068"/>
              <a:ext cx="5783636" cy="3345628"/>
            </a:xfrm>
            <a:prstGeom prst="roundRect">
              <a:avLst>
                <a:gd name="adj" fmla="val 3537"/>
              </a:avLst>
            </a:prstGeom>
            <a:solidFill>
              <a:schemeClr val="tx1"/>
            </a:solidFill>
            <a:ln>
              <a:noFill/>
              <a:headEnd type="none" w="med" len="med"/>
              <a:tailEnd type="none" w="med" len="med"/>
            </a:ln>
            <a:effectLst>
              <a:outerShdw blurRad="1524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7" name="Rectangle 16">
              <a:extLst>
                <a:ext uri="{FF2B5EF4-FFF2-40B4-BE49-F238E27FC236}">
                  <a16:creationId xmlns:a16="http://schemas.microsoft.com/office/drawing/2014/main" id="{A32020B5-58C1-4052-A573-1512B0F3F4B8}"/>
                </a:ext>
              </a:extLst>
            </p:cNvPr>
            <p:cNvSpPr/>
            <p:nvPr/>
          </p:nvSpPr>
          <p:spPr bwMode="auto">
            <a:xfrm>
              <a:off x="943283" y="1376979"/>
              <a:ext cx="5238974" cy="289380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grpSp>
      <p:sp>
        <p:nvSpPr>
          <p:cNvPr id="18" name="Picture Placeholder 3">
            <a:extLst>
              <a:ext uri="{FF2B5EF4-FFF2-40B4-BE49-F238E27FC236}">
                <a16:creationId xmlns:a16="http://schemas.microsoft.com/office/drawing/2014/main" id="{3114A655-2404-4CF7-8229-25F1231B0F44}"/>
              </a:ext>
            </a:extLst>
          </p:cNvPr>
          <p:cNvSpPr>
            <a:spLocks noGrp="1"/>
          </p:cNvSpPr>
          <p:nvPr>
            <p:ph type="pic" sz="quarter" idx="11"/>
          </p:nvPr>
        </p:nvSpPr>
        <p:spPr>
          <a:xfrm>
            <a:off x="1046498" y="1957619"/>
            <a:ext cx="4059809" cy="2148425"/>
          </a:xfrm>
          <a:pattFill prst="pct5">
            <a:fgClr>
              <a:schemeClr val="accent1"/>
            </a:fgClr>
            <a:bgClr>
              <a:schemeClr val="bg1"/>
            </a:bgClr>
          </a:pattFill>
        </p:spPr>
        <p:txBody>
          <a:bodyPr/>
          <a:lstStyle/>
          <a:p>
            <a:endParaRPr lang="en-US"/>
          </a:p>
        </p:txBody>
      </p:sp>
      <p:sp>
        <p:nvSpPr>
          <p:cNvPr id="21" name="Title 3">
            <a:extLst>
              <a:ext uri="{FF2B5EF4-FFF2-40B4-BE49-F238E27FC236}">
                <a16:creationId xmlns:a16="http://schemas.microsoft.com/office/drawing/2014/main" id="{883D396A-FDEE-41D9-BD4F-7E2A0EF37342}"/>
              </a:ext>
            </a:extLst>
          </p:cNvPr>
          <p:cNvSpPr>
            <a:spLocks noGrp="1"/>
          </p:cNvSpPr>
          <p:nvPr>
            <p:ph type="title"/>
          </p:nvPr>
        </p:nvSpPr>
        <p:spPr>
          <a:xfrm>
            <a:off x="6138451" y="3110594"/>
            <a:ext cx="5479351" cy="530766"/>
          </a:xfrm>
        </p:spPr>
        <p:txBody>
          <a:bodyPr anchor="b"/>
          <a:lstStyle>
            <a:lvl1pPr algn="l">
              <a:defRPr sz="2800"/>
            </a:lvl1pPr>
          </a:lstStyle>
          <a:p>
            <a:r>
              <a:rPr lang="en-US"/>
              <a:t>Click to edit Master</a:t>
            </a:r>
          </a:p>
        </p:txBody>
      </p:sp>
      <p:sp>
        <p:nvSpPr>
          <p:cNvPr id="22" name="Text Placeholder 13">
            <a:extLst>
              <a:ext uri="{FF2B5EF4-FFF2-40B4-BE49-F238E27FC236}">
                <a16:creationId xmlns:a16="http://schemas.microsoft.com/office/drawing/2014/main" id="{A1682A45-3D19-4C65-BC79-ECE56D1DE479}"/>
              </a:ext>
            </a:extLst>
          </p:cNvPr>
          <p:cNvSpPr>
            <a:spLocks noGrp="1"/>
          </p:cNvSpPr>
          <p:nvPr>
            <p:ph type="body" sz="quarter" idx="10"/>
          </p:nvPr>
        </p:nvSpPr>
        <p:spPr>
          <a:xfrm>
            <a:off x="6138452" y="3747407"/>
            <a:ext cx="5215659" cy="409754"/>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
        <p:nvSpPr>
          <p:cNvPr id="23" name="Rectangle 22">
            <a:extLst>
              <a:ext uri="{FF2B5EF4-FFF2-40B4-BE49-F238E27FC236}">
                <a16:creationId xmlns:a16="http://schemas.microsoft.com/office/drawing/2014/main" id="{54203FA6-C387-48ED-8EFF-5C602AEE1113}"/>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24" name="TextBox 23">
            <a:extLst>
              <a:ext uri="{FF2B5EF4-FFF2-40B4-BE49-F238E27FC236}">
                <a16:creationId xmlns:a16="http://schemas.microsoft.com/office/drawing/2014/main" id="{CBF03F2A-E98C-4751-A51C-E61EF4B06911}"/>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1096194993"/>
      </p:ext>
    </p:extLst>
  </p:cSld>
  <p:clrMapOvr>
    <a:masterClrMapping/>
  </p:clrMapOvr>
  <p:extLst>
    <p:ext uri="{DCECCB84-F9BA-43D5-87BE-67443E8EF086}">
      <p15:sldGuideLst xmlns:p15="http://schemas.microsoft.com/office/powerpoint/2012/main">
        <p15:guide id="1" pos="2280">
          <p15:clr>
            <a:srgbClr val="FBAE40"/>
          </p15:clr>
        </p15:guide>
        <p15:guide id="2" orient="horz" pos="1992">
          <p15:clr>
            <a:srgbClr val="FBAE40"/>
          </p15:clr>
        </p15:guide>
        <p15:guide id="3" pos="480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5_Company History 1">
    <p:spTree>
      <p:nvGrpSpPr>
        <p:cNvPr id="1" name=""/>
        <p:cNvGrpSpPr/>
        <p:nvPr/>
      </p:nvGrpSpPr>
      <p:grpSpPr>
        <a:xfrm>
          <a:off x="0" y="0"/>
          <a:ext cx="0" cy="0"/>
          <a:chOff x="0" y="0"/>
          <a:chExt cx="0" cy="0"/>
        </a:xfrm>
      </p:grpSpPr>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8" name="Rectangle 7">
            <a:extLst>
              <a:ext uri="{FF2B5EF4-FFF2-40B4-BE49-F238E27FC236}">
                <a16:creationId xmlns:a16="http://schemas.microsoft.com/office/drawing/2014/main" id="{D1F309D2-B716-40E0-931F-F15CD5407E0C}"/>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4" name="Rectangle 13">
            <a:extLst>
              <a:ext uri="{FF2B5EF4-FFF2-40B4-BE49-F238E27FC236}">
                <a16:creationId xmlns:a16="http://schemas.microsoft.com/office/drawing/2014/main" id="{AB80E8C1-1C03-4D29-A328-38D6947DAD71}"/>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7" name="Title 3">
            <a:extLst>
              <a:ext uri="{FF2B5EF4-FFF2-40B4-BE49-F238E27FC236}">
                <a16:creationId xmlns:a16="http://schemas.microsoft.com/office/drawing/2014/main" id="{13601601-E319-4565-AC5B-83F392AE4DC3}"/>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9" name="Rectangle 18">
            <a:extLst>
              <a:ext uri="{FF2B5EF4-FFF2-40B4-BE49-F238E27FC236}">
                <a16:creationId xmlns:a16="http://schemas.microsoft.com/office/drawing/2014/main" id="{96726164-E26C-4A97-A9B7-F480AB72AC6C}"/>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20" name="TextBox 19">
            <a:extLst>
              <a:ext uri="{FF2B5EF4-FFF2-40B4-BE49-F238E27FC236}">
                <a16:creationId xmlns:a16="http://schemas.microsoft.com/office/drawing/2014/main" id="{88477CC5-9D98-430F-A5A4-E53960565681}"/>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688914178"/>
      </p:ext>
    </p:extLst>
  </p:cSld>
  <p:clrMapOvr>
    <a:masterClrMapping/>
  </p:clrMapOvr>
  <p:extLst>
    <p:ext uri="{DCECCB84-F9BA-43D5-87BE-67443E8EF086}">
      <p15:sldGuideLst xmlns:p15="http://schemas.microsoft.com/office/powerpoint/2012/main">
        <p15:guide id="1" pos="2280">
          <p15:clr>
            <a:srgbClr val="FBAE40"/>
          </p15:clr>
        </p15:guide>
        <p15:guide id="2" orient="horz" pos="2016">
          <p15:clr>
            <a:srgbClr val="FBAE40"/>
          </p15:clr>
        </p15:guide>
        <p15:guide id="3" orient="horz" pos="2256">
          <p15:clr>
            <a:srgbClr val="FBAE40"/>
          </p15:clr>
        </p15:guide>
        <p15:guide id="4" orient="horz" pos="864">
          <p15:clr>
            <a:srgbClr val="FBAE40"/>
          </p15:clr>
        </p15:guide>
        <p15:guide id="5" orient="horz" pos="2832">
          <p15:clr>
            <a:srgbClr val="FBAE40"/>
          </p15:clr>
        </p15:guide>
        <p15:guide id="6" orient="horz" pos="3096">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Company History 1">
    <p:spTree>
      <p:nvGrpSpPr>
        <p:cNvPr id="1" name=""/>
        <p:cNvGrpSpPr/>
        <p:nvPr/>
      </p:nvGrpSpPr>
      <p:grpSpPr>
        <a:xfrm>
          <a:off x="0" y="0"/>
          <a:ext cx="0" cy="0"/>
          <a:chOff x="0" y="0"/>
          <a:chExt cx="0" cy="0"/>
        </a:xfrm>
      </p:grpSpPr>
      <p:sp>
        <p:nvSpPr>
          <p:cNvPr id="12" name="Rectangle 11"/>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 name="Rectangle 1">
            <a:extLst>
              <a:ext uri="{FF2B5EF4-FFF2-40B4-BE49-F238E27FC236}">
                <a16:creationId xmlns:a16="http://schemas.microsoft.com/office/drawing/2014/main" id="{F88134B9-5097-4FAD-8319-91ED71F0E18C}"/>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6" name="Title 3">
            <a:extLst>
              <a:ext uri="{FF2B5EF4-FFF2-40B4-BE49-F238E27FC236}">
                <a16:creationId xmlns:a16="http://schemas.microsoft.com/office/drawing/2014/main" id="{AD3BA088-9EE2-4E1B-A911-5C8C54E4B319}"/>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7" name="Text Placeholder 13">
            <a:extLst>
              <a:ext uri="{FF2B5EF4-FFF2-40B4-BE49-F238E27FC236}">
                <a16:creationId xmlns:a16="http://schemas.microsoft.com/office/drawing/2014/main" id="{0AF52823-D12A-4E82-B2BC-6C7EA62FC18F}"/>
              </a:ext>
            </a:extLst>
          </p:cNvPr>
          <p:cNvSpPr>
            <a:spLocks noGrp="1"/>
          </p:cNvSpPr>
          <p:nvPr>
            <p:ph type="body" sz="quarter" idx="10"/>
          </p:nvPr>
        </p:nvSpPr>
        <p:spPr>
          <a:xfrm>
            <a:off x="6138452" y="3747407"/>
            <a:ext cx="5215659" cy="409754"/>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Tree>
    <p:extLst>
      <p:ext uri="{BB962C8B-B14F-4D97-AF65-F5344CB8AC3E}">
        <p14:creationId xmlns:p14="http://schemas.microsoft.com/office/powerpoint/2010/main" val="1405436286"/>
      </p:ext>
    </p:extLst>
  </p:cSld>
  <p:clrMapOvr>
    <a:masterClrMapping/>
  </p:clrMapOvr>
  <p:extLst>
    <p:ext uri="{DCECCB84-F9BA-43D5-87BE-67443E8EF086}">
      <p15:sldGuideLst xmlns:p15="http://schemas.microsoft.com/office/powerpoint/2012/main">
        <p15:guide id="1" pos="1944">
          <p15:clr>
            <a:srgbClr val="FBAE40"/>
          </p15:clr>
        </p15:guide>
        <p15:guide id="2" orient="horz" pos="2016">
          <p15:clr>
            <a:srgbClr val="FBAE40"/>
          </p15:clr>
        </p15:guide>
        <p15:guide id="3" orient="horz" pos="840">
          <p15:clr>
            <a:srgbClr val="FBAE40"/>
          </p15:clr>
        </p15:guide>
        <p15:guide id="4" orient="horz" pos="3312">
          <p15:clr>
            <a:srgbClr val="FBAE40"/>
          </p15:clr>
        </p15:guide>
        <p15:guide id="5" orient="horz" pos="264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5_Title Only">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6E7D7EE-39B1-4E7B-A954-0B51E4EEA59F}"/>
              </a:ext>
            </a:extLst>
          </p:cNvPr>
          <p:cNvSpPr>
            <a:spLocks noGrp="1"/>
          </p:cNvSpPr>
          <p:nvPr>
            <p:ph type="title"/>
          </p:nvPr>
        </p:nvSpPr>
        <p:spPr>
          <a:xfrm>
            <a:off x="584200" y="2382559"/>
            <a:ext cx="3746260" cy="984885"/>
          </a:xfrm>
        </p:spPr>
        <p:txBody>
          <a:bodyPr anchor="ctr"/>
          <a:lstStyle>
            <a:lvl1pPr algn="l">
              <a:defRPr sz="3200"/>
            </a:lvl1pPr>
          </a:lstStyle>
          <a:p>
            <a:r>
              <a:rPr lang="en-US"/>
              <a:t>Click to edit Master title style</a:t>
            </a:r>
          </a:p>
        </p:txBody>
      </p:sp>
      <p:sp>
        <p:nvSpPr>
          <p:cNvPr id="3" name="Rectangle 2">
            <a:extLst>
              <a:ext uri="{FF2B5EF4-FFF2-40B4-BE49-F238E27FC236}">
                <a16:creationId xmlns:a16="http://schemas.microsoft.com/office/drawing/2014/main" id="{4726D277-5B5E-4EFC-9E04-A5B73BE15896}"/>
              </a:ext>
            </a:extLst>
          </p:cNvPr>
          <p:cNvSpPr/>
          <p:nvPr userDrawn="1"/>
        </p:nvSpPr>
        <p:spPr bwMode="auto">
          <a:xfrm>
            <a:off x="6325644" y="0"/>
            <a:ext cx="5866356" cy="6858000"/>
          </a:xfrm>
          <a:prstGeom prst="rect">
            <a:avLst/>
          </a:prstGeom>
          <a:solidFill>
            <a:schemeClr val="accent5">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4" name="Rectangle: Rounded Corners 3">
            <a:extLst>
              <a:ext uri="{FF2B5EF4-FFF2-40B4-BE49-F238E27FC236}">
                <a16:creationId xmlns:a16="http://schemas.microsoft.com/office/drawing/2014/main" id="{7362C29E-2174-4870-98E5-5008ED6C11CF}"/>
              </a:ext>
            </a:extLst>
          </p:cNvPr>
          <p:cNvSpPr/>
          <p:nvPr userDrawn="1"/>
        </p:nvSpPr>
        <p:spPr bwMode="auto">
          <a:xfrm>
            <a:off x="4962144" y="647846"/>
            <a:ext cx="9107424" cy="5606650"/>
          </a:xfrm>
          <a:prstGeom prst="roundRect">
            <a:avLst>
              <a:gd name="adj" fmla="val 4021"/>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6" name="Text Placeholder 5">
            <a:extLst>
              <a:ext uri="{FF2B5EF4-FFF2-40B4-BE49-F238E27FC236}">
                <a16:creationId xmlns:a16="http://schemas.microsoft.com/office/drawing/2014/main" id="{1D647D87-90CB-4DC6-AAF1-6422B13BA317}"/>
              </a:ext>
            </a:extLst>
          </p:cNvPr>
          <p:cNvSpPr>
            <a:spLocks noGrp="1"/>
          </p:cNvSpPr>
          <p:nvPr>
            <p:ph type="body" sz="quarter" idx="10"/>
          </p:nvPr>
        </p:nvSpPr>
        <p:spPr>
          <a:xfrm>
            <a:off x="584200" y="3429000"/>
            <a:ext cx="3865563" cy="16922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253006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Company History 1">
    <p:spTree>
      <p:nvGrpSpPr>
        <p:cNvPr id="1" name=""/>
        <p:cNvGrpSpPr/>
        <p:nvPr/>
      </p:nvGrpSpPr>
      <p:grpSpPr>
        <a:xfrm>
          <a:off x="0" y="0"/>
          <a:ext cx="0" cy="0"/>
          <a:chOff x="0" y="0"/>
          <a:chExt cx="0" cy="0"/>
        </a:xfrm>
      </p:grpSpPr>
      <p:sp>
        <p:nvSpPr>
          <p:cNvPr id="12" name="Rectangle 11"/>
          <p:cNvSpPr>
            <a:spLocks/>
          </p:cNvSpPr>
          <p:nvPr userDrawn="1"/>
        </p:nvSpPr>
        <p:spPr>
          <a:xfrm>
            <a:off x="2" y="3210472"/>
            <a:ext cx="7268306"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 name="Rectangle 1">
            <a:extLst>
              <a:ext uri="{FF2B5EF4-FFF2-40B4-BE49-F238E27FC236}">
                <a16:creationId xmlns:a16="http://schemas.microsoft.com/office/drawing/2014/main" id="{F88134B9-5097-4FAD-8319-91ED71F0E18C}"/>
              </a:ext>
            </a:extLst>
          </p:cNvPr>
          <p:cNvSpPr/>
          <p:nvPr userDrawn="1"/>
        </p:nvSpPr>
        <p:spPr bwMode="auto">
          <a:xfrm>
            <a:off x="574197" y="292100"/>
            <a:ext cx="6119680"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0" name="Title 3">
            <a:extLst>
              <a:ext uri="{FF2B5EF4-FFF2-40B4-BE49-F238E27FC236}">
                <a16:creationId xmlns:a16="http://schemas.microsoft.com/office/drawing/2014/main" id="{46719086-594E-4EFF-9A30-EDD535FD7DD3}"/>
              </a:ext>
            </a:extLst>
          </p:cNvPr>
          <p:cNvSpPr>
            <a:spLocks noGrp="1"/>
          </p:cNvSpPr>
          <p:nvPr>
            <p:ph type="title"/>
          </p:nvPr>
        </p:nvSpPr>
        <p:spPr>
          <a:xfrm>
            <a:off x="7624355" y="3210472"/>
            <a:ext cx="3896693" cy="549357"/>
          </a:xfrm>
        </p:spPr>
        <p:txBody>
          <a:bodyPr anchor="b"/>
          <a:lstStyle>
            <a:lvl1pPr algn="l">
              <a:defRPr sz="3200"/>
            </a:lvl1pPr>
          </a:lstStyle>
          <a:p>
            <a:r>
              <a:rPr lang="en-US"/>
              <a:t>Click to edit Master</a:t>
            </a:r>
          </a:p>
        </p:txBody>
      </p:sp>
      <p:sp>
        <p:nvSpPr>
          <p:cNvPr id="11" name="Text Placeholder 13">
            <a:extLst>
              <a:ext uri="{FF2B5EF4-FFF2-40B4-BE49-F238E27FC236}">
                <a16:creationId xmlns:a16="http://schemas.microsoft.com/office/drawing/2014/main" id="{D4CB1C8C-E2A3-4E26-BEE3-4B538680F156}"/>
              </a:ext>
            </a:extLst>
          </p:cNvPr>
          <p:cNvSpPr>
            <a:spLocks noGrp="1"/>
          </p:cNvSpPr>
          <p:nvPr>
            <p:ph type="body" sz="quarter" idx="10"/>
          </p:nvPr>
        </p:nvSpPr>
        <p:spPr>
          <a:xfrm>
            <a:off x="7620000" y="3888921"/>
            <a:ext cx="3901048" cy="409754"/>
          </a:xfrm>
        </p:spPr>
        <p:txBody>
          <a:bodyPr/>
          <a:lstStyle>
            <a:lvl1pPr marL="0" indent="0">
              <a:spcBef>
                <a:spcPts val="600"/>
              </a:spcBef>
              <a:buFont typeface="Arial" panose="020B0604020202020204" pitchFamily="34" charset="0"/>
              <a:buNone/>
              <a:defRPr sz="1400">
                <a:solidFill>
                  <a:schemeClr val="accent3"/>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Tree>
    <p:extLst>
      <p:ext uri="{BB962C8B-B14F-4D97-AF65-F5344CB8AC3E}">
        <p14:creationId xmlns:p14="http://schemas.microsoft.com/office/powerpoint/2010/main" val="846362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columns charts &amp; graph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Four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977917"/>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3413921"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6245329"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9" y="4733297"/>
            <a:ext cx="2535880" cy="1420902"/>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3413921"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6245329"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9" name="Text Placeholder 4">
            <a:extLst>
              <a:ext uri="{FF2B5EF4-FFF2-40B4-BE49-F238E27FC236}">
                <a16:creationId xmlns:a16="http://schemas.microsoft.com/office/drawing/2014/main" id="{7F3455C0-6936-4E29-8381-3329A143A40A}"/>
              </a:ext>
            </a:extLst>
          </p:cNvPr>
          <p:cNvSpPr>
            <a:spLocks noGrp="1"/>
          </p:cNvSpPr>
          <p:nvPr>
            <p:ph type="body" sz="quarter" idx="20" hasCustomPrompt="1"/>
          </p:nvPr>
        </p:nvSpPr>
        <p:spPr>
          <a:xfrm>
            <a:off x="9076738"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3" name="Content Placeholder 15">
            <a:extLst>
              <a:ext uri="{FF2B5EF4-FFF2-40B4-BE49-F238E27FC236}">
                <a16:creationId xmlns:a16="http://schemas.microsoft.com/office/drawing/2014/main" id="{FF77DBD8-2B61-45DE-BDA5-9EC3F15C028C}"/>
              </a:ext>
            </a:extLst>
          </p:cNvPr>
          <p:cNvSpPr>
            <a:spLocks noGrp="1"/>
          </p:cNvSpPr>
          <p:nvPr>
            <p:ph sz="quarter" idx="21" hasCustomPrompt="1"/>
          </p:nvPr>
        </p:nvSpPr>
        <p:spPr>
          <a:xfrm>
            <a:off x="9073663"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Tree>
    <p:extLst>
      <p:ext uri="{BB962C8B-B14F-4D97-AF65-F5344CB8AC3E}">
        <p14:creationId xmlns:p14="http://schemas.microsoft.com/office/powerpoint/2010/main" val="1420027285"/>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Team Leader 1">
    <p:bg>
      <p:bgRef idx="1001">
        <a:schemeClr val="bg1"/>
      </p:bgRef>
    </p:bg>
    <p:spTree>
      <p:nvGrpSpPr>
        <p:cNvPr id="1" name=""/>
        <p:cNvGrpSpPr/>
        <p:nvPr/>
      </p:nvGrpSpPr>
      <p:grpSpPr>
        <a:xfrm>
          <a:off x="0" y="0"/>
          <a:ext cx="0" cy="0"/>
          <a:chOff x="0" y="0"/>
          <a:chExt cx="0" cy="0"/>
        </a:xfrm>
      </p:grpSpPr>
      <p:sp>
        <p:nvSpPr>
          <p:cNvPr id="7" name="Picture Placeholder 6"/>
          <p:cNvSpPr>
            <a:spLocks noGrp="1"/>
          </p:cNvSpPr>
          <p:nvPr>
            <p:ph type="pic" sz="quarter" idx="25" hasCustomPrompt="1"/>
          </p:nvPr>
        </p:nvSpPr>
        <p:spPr>
          <a:xfrm>
            <a:off x="293688" y="292100"/>
            <a:ext cx="11604625" cy="3556569"/>
          </a:xfrm>
          <a:pattFill prst="pct5">
            <a:fgClr>
              <a:schemeClr val="accent3"/>
            </a:fgClr>
            <a:bgClr>
              <a:schemeClr val="bg1"/>
            </a:bgClr>
          </a:pattFill>
          <a:ln>
            <a:noFill/>
          </a:ln>
        </p:spPr>
        <p:txBody>
          <a:bodyPr lIns="360000" tIns="360000" rIns="360000" bIns="360000">
            <a:normAutofit/>
          </a:bodyPr>
          <a:lstStyle>
            <a:lvl1pPr algn="ctr">
              <a:defRPr sz="1001" b="1" i="0" cap="none" spc="0" baseline="0">
                <a:solidFill>
                  <a:schemeClr val="accent6"/>
                </a:solidFill>
                <a:latin typeface="+mn-lt"/>
                <a:ea typeface="Muli" charset="0"/>
                <a:cs typeface="Muli" charset="0"/>
              </a:defRPr>
            </a:lvl1pPr>
          </a:lstStyle>
          <a:p>
            <a:r>
              <a:rPr lang="en-US"/>
              <a:t>Image</a:t>
            </a:r>
          </a:p>
          <a:p>
            <a:endParaRPr lang="en-US"/>
          </a:p>
        </p:txBody>
      </p:sp>
      <p:sp>
        <p:nvSpPr>
          <p:cNvPr id="3" name="Title 2">
            <a:extLst>
              <a:ext uri="{FF2B5EF4-FFF2-40B4-BE49-F238E27FC236}">
                <a16:creationId xmlns:a16="http://schemas.microsoft.com/office/drawing/2014/main" id="{03804824-1921-46B6-BFF8-2EF1AD046A54}"/>
              </a:ext>
            </a:extLst>
          </p:cNvPr>
          <p:cNvSpPr>
            <a:spLocks noGrp="1"/>
          </p:cNvSpPr>
          <p:nvPr>
            <p:ph type="title"/>
          </p:nvPr>
        </p:nvSpPr>
        <p:spPr>
          <a:xfrm>
            <a:off x="586740" y="4313017"/>
            <a:ext cx="5936890" cy="1255270"/>
          </a:xfrm>
        </p:spPr>
        <p:txBody>
          <a:bodyPr/>
          <a:lstStyle>
            <a:lvl1pPr algn="l">
              <a:defRPr/>
            </a:lvl1pPr>
          </a:lstStyle>
          <a:p>
            <a:r>
              <a:rPr lang="en-US"/>
              <a:t>Click to edit Master title style</a:t>
            </a:r>
          </a:p>
        </p:txBody>
      </p:sp>
    </p:spTree>
    <p:extLst>
      <p:ext uri="{BB962C8B-B14F-4D97-AF65-F5344CB8AC3E}">
        <p14:creationId xmlns:p14="http://schemas.microsoft.com/office/powerpoint/2010/main" val="3296418661"/>
      </p:ext>
    </p:extLst>
  </p:cSld>
  <p:clrMapOvr>
    <a:overrideClrMapping bg1="lt1" tx1="dk1" bg2="lt2" tx2="dk2" accent1="accent1" accent2="accent2" accent3="accent3" accent4="accent4" accent5="accent5" accent6="accent6" hlink="hlink" folHlink="folHlink"/>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_Title Only">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6E7D7EE-39B1-4E7B-A954-0B51E4EEA59F}"/>
              </a:ext>
            </a:extLst>
          </p:cNvPr>
          <p:cNvSpPr>
            <a:spLocks noGrp="1"/>
          </p:cNvSpPr>
          <p:nvPr>
            <p:ph type="title"/>
          </p:nvPr>
        </p:nvSpPr>
        <p:spPr>
          <a:xfrm>
            <a:off x="584200" y="2382559"/>
            <a:ext cx="3746260" cy="984885"/>
          </a:xfrm>
        </p:spPr>
        <p:txBody>
          <a:bodyPr anchor="ctr"/>
          <a:lstStyle>
            <a:lvl1pPr algn="l">
              <a:defRPr sz="3200"/>
            </a:lvl1pPr>
          </a:lstStyle>
          <a:p>
            <a:r>
              <a:rPr lang="en-US"/>
              <a:t>Click to edit Master title style</a:t>
            </a:r>
          </a:p>
        </p:txBody>
      </p:sp>
    </p:spTree>
    <p:extLst>
      <p:ext uri="{BB962C8B-B14F-4D97-AF65-F5344CB8AC3E}">
        <p14:creationId xmlns:p14="http://schemas.microsoft.com/office/powerpoint/2010/main" val="14596282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8_Title and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4B9356B0-DA0F-43A0-AD89-3F76BA01E433}"/>
              </a:ext>
            </a:extLst>
          </p:cNvPr>
          <p:cNvSpPr>
            <a:spLocks noGrp="1"/>
          </p:cNvSpPr>
          <p:nvPr>
            <p:ph type="body" sz="quarter" idx="11"/>
          </p:nvPr>
        </p:nvSpPr>
        <p:spPr>
          <a:xfrm>
            <a:off x="568325" y="1154113"/>
            <a:ext cx="11018838" cy="307777"/>
          </a:xfrm>
        </p:spPr>
        <p:txBody>
          <a:bodyPr/>
          <a:lstStyle>
            <a:lvl1pPr algn="ctr">
              <a:defRPr sz="2000">
                <a:solidFill>
                  <a:schemeClr val="accent3"/>
                </a:solidFill>
                <a:latin typeface="+mn-lt"/>
              </a:defRPr>
            </a:lvl1pPr>
            <a:lvl2pPr algn="ctr">
              <a:defRPr/>
            </a:lvl2pPr>
            <a:lvl3pPr algn="ctr">
              <a:defRPr/>
            </a:lvl3pPr>
            <a:lvl4pPr algn="ctr">
              <a:defRPr/>
            </a:lvl4pPr>
            <a:lvl5pPr algn="ctr">
              <a:defRPr/>
            </a:lvl5pPr>
          </a:lstStyle>
          <a:p>
            <a:pPr lvl="0"/>
            <a:r>
              <a:rPr lang="en-US"/>
              <a:t>Edit Master text styles</a:t>
            </a:r>
          </a:p>
        </p:txBody>
      </p:sp>
    </p:spTree>
    <p:extLst>
      <p:ext uri="{BB962C8B-B14F-4D97-AF65-F5344CB8AC3E}">
        <p14:creationId xmlns:p14="http://schemas.microsoft.com/office/powerpoint/2010/main" val="59441922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Service/Feature template">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2239F997-94F7-4C6B-862D-E87A0013D715}"/>
              </a:ext>
            </a:extLst>
          </p:cNvPr>
          <p:cNvSpPr>
            <a:spLocks noGrp="1"/>
          </p:cNvSpPr>
          <p:nvPr>
            <p:ph type="body" sz="quarter" idx="10"/>
          </p:nvPr>
        </p:nvSpPr>
        <p:spPr>
          <a:xfrm>
            <a:off x="586390" y="1434369"/>
            <a:ext cx="4133088" cy="898708"/>
          </a:xfrm>
        </p:spPr>
        <p:txBody>
          <a:bodyPr wrap="square">
            <a:spAutoFit/>
          </a:bodyPr>
          <a:lstStyle>
            <a:lvl1pPr marL="0" indent="0">
              <a:spcBef>
                <a:spcPts val="600"/>
              </a:spcBef>
              <a:buNone/>
              <a:defRPr sz="2000">
                <a:latin typeface="+mj-lt"/>
              </a:defRPr>
            </a:lvl1pPr>
            <a:lvl2pPr marL="0" indent="0">
              <a:buNone/>
              <a:defRPr sz="1800"/>
            </a:lvl2pPr>
            <a:lvl3pPr marL="171450" indent="-171450">
              <a:buFont typeface="Arial" panose="020B0604020202020204" pitchFamily="34" charset="0"/>
              <a:buChar char="•"/>
              <a:defRPr sz="1400"/>
            </a:lvl3pPr>
            <a:lvl4pPr marL="0" indent="0">
              <a:buNone/>
              <a:defRPr sz="1100"/>
            </a:lvl4pPr>
            <a:lvl5pPr marL="0" indent="0">
              <a:buNone/>
              <a:defRPr sz="1100"/>
            </a:lvl5pPr>
          </a:lstStyle>
          <a:p>
            <a:pPr lvl="0"/>
            <a:r>
              <a:rPr lang="en-US"/>
              <a:t>Edit Master text styles</a:t>
            </a:r>
          </a:p>
          <a:p>
            <a:pPr lvl="1"/>
            <a:r>
              <a:rPr lang="en-US"/>
              <a:t>Second level</a:t>
            </a:r>
          </a:p>
          <a:p>
            <a:pPr lvl="2"/>
            <a:r>
              <a:rPr lang="en-US"/>
              <a:t>Third level</a:t>
            </a:r>
          </a:p>
        </p:txBody>
      </p:sp>
      <p:sp>
        <p:nvSpPr>
          <p:cNvPr id="6" name="Title 6">
            <a:extLst>
              <a:ext uri="{FF2B5EF4-FFF2-40B4-BE49-F238E27FC236}">
                <a16:creationId xmlns:a16="http://schemas.microsoft.com/office/drawing/2014/main" id="{2899FBDC-634F-494E-8F1F-7E606439418D}"/>
              </a:ext>
            </a:extLst>
          </p:cNvPr>
          <p:cNvSpPr>
            <a:spLocks noGrp="1"/>
          </p:cNvSpPr>
          <p:nvPr>
            <p:ph type="title"/>
          </p:nvPr>
        </p:nvSpPr>
        <p:spPr>
          <a:xfrm>
            <a:off x="588263" y="457200"/>
            <a:ext cx="8241412" cy="553998"/>
          </a:xfrm>
        </p:spPr>
        <p:txBody>
          <a:bodyPr/>
          <a:lstStyle/>
          <a:p>
            <a:r>
              <a:rPr lang="en-US"/>
              <a:t>Click to edit Master title style</a:t>
            </a:r>
          </a:p>
        </p:txBody>
      </p:sp>
      <p:sp>
        <p:nvSpPr>
          <p:cNvPr id="8" name="Text Placeholder 2">
            <a:extLst>
              <a:ext uri="{FF2B5EF4-FFF2-40B4-BE49-F238E27FC236}">
                <a16:creationId xmlns:a16="http://schemas.microsoft.com/office/drawing/2014/main" id="{559F4DD6-B245-4647-A11A-23990508A2CA}"/>
              </a:ext>
            </a:extLst>
          </p:cNvPr>
          <p:cNvSpPr>
            <a:spLocks noGrp="1"/>
          </p:cNvSpPr>
          <p:nvPr>
            <p:ph type="body" sz="quarter" idx="11" hasCustomPrompt="1"/>
          </p:nvPr>
        </p:nvSpPr>
        <p:spPr>
          <a:xfrm>
            <a:off x="10010775" y="474595"/>
            <a:ext cx="1887538" cy="738664"/>
          </a:xfrm>
        </p:spPr>
        <p:txBody>
          <a:bodyPr wrap="square" lIns="91440" tIns="45720" rIns="91440" bIns="45720">
            <a:spAutoFit/>
          </a:bodyPr>
          <a:lstStyle>
            <a:lvl1pPr marL="0" indent="0">
              <a:spcBef>
                <a:spcPts val="0"/>
              </a:spcBef>
              <a:buNone/>
              <a:defRPr lang="en-US" sz="1400" dirty="0">
                <a:gradFill>
                  <a:gsLst>
                    <a:gs pos="1250">
                      <a:srgbClr val="1A1A1A"/>
                    </a:gs>
                    <a:gs pos="100000">
                      <a:srgbClr val="1A1A1A"/>
                    </a:gs>
                  </a:gsLst>
                  <a:lin ang="5400000" scaled="0"/>
                </a:gradFill>
                <a:latin typeface="+mj-lt"/>
              </a:defRPr>
            </a:lvl1pPr>
          </a:lstStyle>
          <a:p>
            <a:pPr marL="0" lvl="0"/>
            <a:r>
              <a:rPr lang="en-US"/>
              <a:t>Preview</a:t>
            </a:r>
          </a:p>
          <a:p>
            <a:pPr marL="0" lvl="0"/>
            <a:r>
              <a:rPr lang="en-US"/>
              <a:t>Release</a:t>
            </a:r>
          </a:p>
          <a:p>
            <a:pPr marL="0" lvl="0"/>
            <a:r>
              <a:rPr lang="en-US"/>
              <a:t>Date</a:t>
            </a:r>
          </a:p>
        </p:txBody>
      </p:sp>
    </p:spTree>
    <p:extLst>
      <p:ext uri="{BB962C8B-B14F-4D97-AF65-F5344CB8AC3E}">
        <p14:creationId xmlns:p14="http://schemas.microsoft.com/office/powerpoint/2010/main" val="12392681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4_Title Only">
    <p:bg>
      <p:bgPr>
        <a:solidFill>
          <a:srgbClr val="F2F2F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69240" y="354826"/>
            <a:ext cx="11655840" cy="553998"/>
          </a:xfrm>
        </p:spPr>
        <p:txBody>
          <a:bodyPr/>
          <a:lstStyle>
            <a:lvl1pPr>
              <a:defRPr sz="4000" spc="-50" baseline="0">
                <a:solidFill>
                  <a:schemeClr val="bg1"/>
                </a:solidFill>
              </a:defRPr>
            </a:lvl1pPr>
          </a:lstStyle>
          <a:p>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mj-lt"/>
                <a:ea typeface="+mn-ea"/>
                <a:cs typeface="Segoe UI" pitchFamily="34" charset="0"/>
              </a:rPr>
              <a:t>Heading Segoe UI </a:t>
            </a:r>
            <a:r>
              <a:rPr kumimoji="0" lang="en-US" sz="3600" b="1" i="0" u="none" strike="noStrike" kern="1200" cap="none" spc="-50" normalizeH="0" baseline="0" noProof="0" err="1">
                <a:ln w="3175">
                  <a:noFill/>
                </a:ln>
                <a:gradFill>
                  <a:gsLst>
                    <a:gs pos="1250">
                      <a:srgbClr val="1A1A1A"/>
                    </a:gs>
                    <a:gs pos="100000">
                      <a:srgbClr val="1A1A1A"/>
                    </a:gs>
                  </a:gsLst>
                  <a:lin ang="5400000" scaled="0"/>
                </a:gradFill>
                <a:effectLst/>
                <a:uLnTx/>
                <a:uFillTx/>
                <a:latin typeface="+mj-lt"/>
                <a:ea typeface="+mn-ea"/>
                <a:cs typeface="Segoe UI" pitchFamily="34" charset="0"/>
              </a:rPr>
              <a:t>Semibold</a:t>
            </a: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mj-lt"/>
                <a:ea typeface="+mn-ea"/>
                <a:cs typeface="Segoe UI" pitchFamily="34" charset="0"/>
              </a:rPr>
              <a:t> 36pt</a:t>
            </a:r>
            <a:endParaRPr lang="en-US"/>
          </a:p>
        </p:txBody>
      </p:sp>
    </p:spTree>
    <p:extLst>
      <p:ext uri="{BB962C8B-B14F-4D97-AF65-F5344CB8AC3E}">
        <p14:creationId xmlns:p14="http://schemas.microsoft.com/office/powerpoint/2010/main" val="193870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1622924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30_Placeholder-Imag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1" y="3671454"/>
            <a:ext cx="4063999" cy="3186546"/>
          </a:xfrm>
          <a:solidFill>
            <a:schemeClr val="bg1">
              <a:lumMod val="95000"/>
            </a:schemeClr>
          </a:solidFill>
        </p:spPr>
        <p:txBody>
          <a:bodyPr>
            <a:normAutofit/>
          </a:bodyPr>
          <a:lstStyle>
            <a:lvl1pPr>
              <a:defRPr sz="1400"/>
            </a:lvl1pPr>
          </a:lstStyle>
          <a:p>
            <a:endParaRPr lang="en-US"/>
          </a:p>
        </p:txBody>
      </p:sp>
      <p:sp>
        <p:nvSpPr>
          <p:cNvPr id="8" name="Picture Placeholder 2"/>
          <p:cNvSpPr>
            <a:spLocks noGrp="1"/>
          </p:cNvSpPr>
          <p:nvPr>
            <p:ph type="pic" sz="quarter" idx="11"/>
          </p:nvPr>
        </p:nvSpPr>
        <p:spPr>
          <a:xfrm>
            <a:off x="8128001" y="3671454"/>
            <a:ext cx="4063999" cy="3186546"/>
          </a:xfrm>
          <a:solidFill>
            <a:schemeClr val="bg1">
              <a:lumMod val="95000"/>
            </a:schemeClr>
          </a:solidFill>
        </p:spPr>
        <p:txBody>
          <a:bodyPr>
            <a:normAutofit/>
          </a:bodyPr>
          <a:lstStyle>
            <a:lvl1pPr>
              <a:defRPr sz="1400"/>
            </a:lvl1pPr>
          </a:lstStyle>
          <a:p>
            <a:endParaRPr lang="en-US"/>
          </a:p>
        </p:txBody>
      </p:sp>
    </p:spTree>
    <p:extLst>
      <p:ext uri="{BB962C8B-B14F-4D97-AF65-F5344CB8AC3E}">
        <p14:creationId xmlns:p14="http://schemas.microsoft.com/office/powerpoint/2010/main" val="41562130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4518C1E-830F-2F46-A40F-77FB597B82BB}" type="datetimeFigureOut">
              <a:rPr lang="en-US" smtClean="0"/>
              <a:t>10/30/2020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8DC6B8-2AF7-7B47-B275-9C11723CE011}" type="slidenum">
              <a:rPr lang="en-US" smtClean="0"/>
              <a:t>‹#›</a:t>
            </a:fld>
            <a:endParaRPr lang="en-US"/>
          </a:p>
        </p:txBody>
      </p:sp>
    </p:spTree>
    <p:extLst>
      <p:ext uri="{BB962C8B-B14F-4D97-AF65-F5344CB8AC3E}">
        <p14:creationId xmlns:p14="http://schemas.microsoft.com/office/powerpoint/2010/main" val="285405487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2015178"/>
            <a:ext cx="372491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9356B0-DA0F-43A0-AD89-3F76BA01E433}"/>
              </a:ext>
            </a:extLst>
          </p:cNvPr>
          <p:cNvSpPr>
            <a:spLocks noGrp="1"/>
          </p:cNvSpPr>
          <p:nvPr>
            <p:ph type="body" sz="quarter" idx="11"/>
          </p:nvPr>
        </p:nvSpPr>
        <p:spPr>
          <a:xfrm>
            <a:off x="568325" y="1154113"/>
            <a:ext cx="11018838" cy="307777"/>
          </a:xfrm>
        </p:spPr>
        <p:txBody>
          <a:bodyPr/>
          <a:lstStyle>
            <a:lvl1pPr algn="ctr">
              <a:defRPr sz="2000">
                <a:solidFill>
                  <a:schemeClr val="accent3"/>
                </a:solidFill>
                <a:latin typeface="+mn-lt"/>
              </a:defRPr>
            </a:lvl1pPr>
            <a:lvl2pPr algn="ctr">
              <a:defRPr/>
            </a:lvl2pPr>
            <a:lvl3pPr algn="ctr">
              <a:defRPr/>
            </a:lvl3pPr>
            <a:lvl4pPr algn="ctr">
              <a:defRPr/>
            </a:lvl4pPr>
            <a:lvl5pPr algn="ctr">
              <a:defRPr/>
            </a:lvl5pPr>
          </a:lstStyle>
          <a:p>
            <a:pPr lvl="0"/>
            <a:r>
              <a:rPr lang="en-US"/>
              <a:t>Edit Master text styles</a:t>
            </a:r>
          </a:p>
        </p:txBody>
      </p:sp>
    </p:spTree>
    <p:extLst>
      <p:ext uri="{BB962C8B-B14F-4D97-AF65-F5344CB8AC3E}">
        <p14:creationId xmlns:p14="http://schemas.microsoft.com/office/powerpoint/2010/main" val="68525171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427359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64D4-36C8-4E7B-A85E-E88AAB7A1DAD}"/>
              </a:ext>
            </a:extLst>
          </p:cNvPr>
          <p:cNvSpPr>
            <a:spLocks noGrp="1"/>
          </p:cNvSpPr>
          <p:nvPr>
            <p:ph type="title" hasCustomPrompt="1"/>
          </p:nvPr>
        </p:nvSpPr>
        <p:spPr/>
        <p:txBody>
          <a:bodyPr/>
          <a:lstStyle>
            <a:lvl1pPr>
              <a:defRPr/>
            </a:lvl1pPr>
          </a:lstStyle>
          <a:p>
            <a:r>
              <a:rPr lang="en-US"/>
              <a:t>Table layout</a:t>
            </a:r>
          </a:p>
        </p:txBody>
      </p:sp>
      <p:sp>
        <p:nvSpPr>
          <p:cNvPr id="3" name="Table Placeholder 3">
            <a:extLst>
              <a:ext uri="{FF2B5EF4-FFF2-40B4-BE49-F238E27FC236}">
                <a16:creationId xmlns:a16="http://schemas.microsoft.com/office/drawing/2014/main" id="{799541BE-F62C-4AC6-9BA9-8BCB001A17D3}"/>
              </a:ext>
            </a:extLst>
          </p:cNvPr>
          <p:cNvSpPr>
            <a:spLocks noGrp="1"/>
          </p:cNvSpPr>
          <p:nvPr>
            <p:ph type="tbl" sz="quarter" idx="10" hasCustomPrompt="1"/>
          </p:nvPr>
        </p:nvSpPr>
        <p:spPr>
          <a:xfrm>
            <a:off x="583558" y="1996281"/>
            <a:ext cx="11025830" cy="4280694"/>
          </a:xfrm>
        </p:spPr>
        <p:txBody>
          <a:bodyPr bIns="1737360" anchor="ctr">
            <a:noAutofit/>
          </a:bodyPr>
          <a:lstStyle>
            <a:lvl1pPr algn="ctr">
              <a:defRPr sz="1600">
                <a:solidFill>
                  <a:schemeClr val="tx1"/>
                </a:solidFill>
                <a:latin typeface="+mj-lt"/>
              </a:defRPr>
            </a:lvl1pPr>
          </a:lstStyle>
          <a:p>
            <a:r>
              <a:rPr lang="en-US"/>
              <a:t> </a:t>
            </a:r>
          </a:p>
        </p:txBody>
      </p:sp>
    </p:spTree>
    <p:extLst>
      <p:ext uri="{BB962C8B-B14F-4D97-AF65-F5344CB8AC3E}">
        <p14:creationId xmlns:p14="http://schemas.microsoft.com/office/powerpoint/2010/main" val="3984768921"/>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3_Title Onl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354826"/>
            <a:ext cx="11655840" cy="899665"/>
          </a:xfrm>
        </p:spPr>
        <p:txBody>
          <a:bodyPr/>
          <a:lstStyle>
            <a:lvl1pPr>
              <a:defRPr sz="4000" spc="-50" baseline="0">
                <a:solidFill>
                  <a:schemeClr val="bg1"/>
                </a:solidFill>
              </a:defRPr>
            </a:lvl1pPr>
          </a:lstStyle>
          <a:p>
            <a:r>
              <a:rPr lang="en-US"/>
              <a:t>Click to edit Master title style</a:t>
            </a:r>
          </a:p>
        </p:txBody>
      </p:sp>
    </p:spTree>
    <p:extLst>
      <p:ext uri="{BB962C8B-B14F-4D97-AF65-F5344CB8AC3E}">
        <p14:creationId xmlns:p14="http://schemas.microsoft.com/office/powerpoint/2010/main" val="4075167097"/>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B8F3CB5-9225-4F5A-9B56-B748770810A2}" type="datetimeFigureOut">
              <a:rPr lang="en-US" smtClean="0"/>
              <a:t>10/30/2020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37BDB02-CCAE-42BD-BC30-E87B59DCF8DF}" type="slidenum">
              <a:rPr lang="en-US" smtClean="0"/>
              <a:t>‹#›</a:t>
            </a:fld>
            <a:endParaRPr lang="en-US" dirty="0"/>
          </a:p>
        </p:txBody>
      </p:sp>
    </p:spTree>
    <p:extLst>
      <p:ext uri="{BB962C8B-B14F-4D97-AF65-F5344CB8AC3E}">
        <p14:creationId xmlns:p14="http://schemas.microsoft.com/office/powerpoint/2010/main" val="364485348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ull bleed title 3">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070C023-7166-4955-9B4B-948A184E24D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3287" t="27149" r="7355" b="22330"/>
          <a:stretch/>
        </p:blipFill>
        <p:spPr>
          <a:xfrm>
            <a:off x="-1" y="-1"/>
            <a:ext cx="12086377" cy="6858001"/>
          </a:xfrm>
          <a:prstGeom prst="rect">
            <a:avLst/>
          </a:prstGeom>
        </p:spPr>
      </p:pic>
      <p:sp>
        <p:nvSpPr>
          <p:cNvPr id="21" name="Title 1">
            <a:extLst>
              <a:ext uri="{FF2B5EF4-FFF2-40B4-BE49-F238E27FC236}">
                <a16:creationId xmlns:a16="http://schemas.microsoft.com/office/drawing/2014/main" id="{79B9672F-7CBA-45FF-BE42-5D07FF770584}"/>
              </a:ext>
            </a:extLst>
          </p:cNvPr>
          <p:cNvSpPr>
            <a:spLocks noGrp="1"/>
          </p:cNvSpPr>
          <p:nvPr userDrawn="1">
            <p:ph type="title" hasCustomPrompt="1"/>
          </p:nvPr>
        </p:nvSpPr>
        <p:spPr>
          <a:xfrm>
            <a:off x="584200" y="4201728"/>
            <a:ext cx="5671457" cy="706347"/>
          </a:xfrm>
          <a:noFill/>
        </p:spPr>
        <p:txBody>
          <a:bodyPr wrap="square" lIns="0" tIns="0" rIns="0" bIns="91440" anchor="b" anchorCtr="0">
            <a:spAutoFit/>
          </a:bodyPr>
          <a:lstStyle>
            <a:lvl1pPr>
              <a:defRPr sz="4200" spc="-50" baseline="0">
                <a:solidFill>
                  <a:schemeClr val="bg1"/>
                </a:solidFill>
                <a:latin typeface="+mj-lt"/>
                <a:cs typeface="Segoe UI" panose="020B0502040204020203" pitchFamily="34" charset="0"/>
              </a:defRPr>
            </a:lvl1pPr>
          </a:lstStyle>
          <a:p>
            <a:r>
              <a:rPr lang="en-US" dirty="0"/>
              <a:t>Presentation title </a:t>
            </a:r>
          </a:p>
        </p:txBody>
      </p:sp>
      <p:sp>
        <p:nvSpPr>
          <p:cNvPr id="22" name="Text Placeholder 4">
            <a:extLst>
              <a:ext uri="{FF2B5EF4-FFF2-40B4-BE49-F238E27FC236}">
                <a16:creationId xmlns:a16="http://schemas.microsoft.com/office/drawing/2014/main" id="{BB27407C-208D-4E91-B0AF-A290926CBCAF}"/>
              </a:ext>
            </a:extLst>
          </p:cNvPr>
          <p:cNvSpPr>
            <a:spLocks noGrp="1"/>
          </p:cNvSpPr>
          <p:nvPr userDrawn="1">
            <p:ph type="body" sz="quarter" idx="12" hasCustomPrompt="1"/>
          </p:nvPr>
        </p:nvSpPr>
        <p:spPr>
          <a:xfrm>
            <a:off x="584200" y="4912907"/>
            <a:ext cx="5671457"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dirty="0"/>
              <a:t>Speaker name</a:t>
            </a:r>
          </a:p>
        </p:txBody>
      </p:sp>
      <p:pic>
        <p:nvPicPr>
          <p:cNvPr id="10" name="MS logo white - EMF" descr="Microsoft logo white text version">
            <a:extLst>
              <a:ext uri="{FF2B5EF4-FFF2-40B4-BE49-F238E27FC236}">
                <a16:creationId xmlns:a16="http://schemas.microsoft.com/office/drawing/2014/main" id="{54552881-3063-43F8-BE90-507328586EE9}"/>
              </a:ext>
            </a:extLst>
          </p:cNvPr>
          <p:cNvPicPr>
            <a:picLocks noChangeAspect="1"/>
          </p:cNvPicPr>
          <p:nvPr userDrawn="1"/>
        </p:nvPicPr>
        <p:blipFill>
          <a:blip r:embed="rId3"/>
          <a:stretch>
            <a:fillRect/>
          </a:stretch>
        </p:blipFill>
        <p:spPr bwMode="black">
          <a:xfrm>
            <a:off x="585216" y="585788"/>
            <a:ext cx="1366245" cy="292608"/>
          </a:xfrm>
          <a:prstGeom prst="rect">
            <a:avLst/>
          </a:prstGeom>
        </p:spPr>
      </p:pic>
      <p:sp>
        <p:nvSpPr>
          <p:cNvPr id="11" name="TextBox 10">
            <a:extLst>
              <a:ext uri="{FF2B5EF4-FFF2-40B4-BE49-F238E27FC236}">
                <a16:creationId xmlns:a16="http://schemas.microsoft.com/office/drawing/2014/main" id="{B9D21313-174B-49F5-B270-135D25AC9C60}"/>
              </a:ext>
            </a:extLst>
          </p:cNvPr>
          <p:cNvSpPr txBox="1"/>
          <p:nvPr userDrawn="1"/>
        </p:nvSpPr>
        <p:spPr>
          <a:xfrm>
            <a:off x="520619" y="6162260"/>
            <a:ext cx="3455033" cy="544765"/>
          </a:xfrm>
          <a:prstGeom prst="rect">
            <a:avLst/>
          </a:prstGeom>
          <a:noFill/>
        </p:spPr>
        <p:txBody>
          <a:bodyPr wrap="square" lIns="182880" tIns="146304" rIns="182880" bIns="146304" rtlCol="0">
            <a:spAutoFit/>
          </a:bodyPr>
          <a:lstStyle/>
          <a:p>
            <a:pPr>
              <a:lnSpc>
                <a:spcPct val="90000"/>
              </a:lnSpc>
              <a:spcAft>
                <a:spcPts val="600"/>
              </a:spcAft>
            </a:pPr>
            <a:r>
              <a:rPr lang="en-GB" sz="1800" b="1" dirty="0">
                <a:solidFill>
                  <a:schemeClr val="bg1"/>
                </a:solidFill>
              </a:rPr>
              <a:t>Microsoft Aspire Experience</a:t>
            </a:r>
          </a:p>
        </p:txBody>
      </p:sp>
    </p:spTree>
    <p:extLst>
      <p:ext uri="{BB962C8B-B14F-4D97-AF65-F5344CB8AC3E}">
        <p14:creationId xmlns:p14="http://schemas.microsoft.com/office/powerpoint/2010/main" val="28619128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orient="horz" pos="216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79438" y="1433052"/>
            <a:ext cx="2540000" cy="1129174"/>
          </a:xfrm>
        </p:spPr>
        <p:txBody>
          <a:bodyPr lIns="0" tIns="0" rIns="0" bIns="0"/>
          <a:lstStyle>
            <a:lvl1pPr>
              <a:lnSpc>
                <a:spcPct val="100000"/>
              </a:lnSpc>
              <a:defRPr sz="1600" spc="0" baseline="0">
                <a:solidFill>
                  <a:schemeClr val="tx1"/>
                </a:solidFill>
              </a:defRPr>
            </a:lvl1pPr>
          </a:lstStyle>
          <a:p>
            <a:r>
              <a:rPr lang="en-US"/>
              <a:t>Contents</a:t>
            </a:r>
          </a:p>
        </p:txBody>
      </p:sp>
      <p:sp>
        <p:nvSpPr>
          <p:cNvPr id="4" name="Text Placeholder 3"/>
          <p:cNvSpPr>
            <a:spLocks noGrp="1"/>
          </p:cNvSpPr>
          <p:nvPr userDrawn="1">
            <p:ph type="body" sz="quarter" idx="10" hasCustomPrompt="1"/>
          </p:nvPr>
        </p:nvSpPr>
        <p:spPr>
          <a:xfrm>
            <a:off x="6240463" y="1433052"/>
            <a:ext cx="3481388" cy="3999373"/>
          </a:xfrm>
        </p:spPr>
        <p:txBody>
          <a:bodyPr wrap="square" lIns="0" tIns="0" rIns="0" bIns="0">
            <a:noAutofit/>
          </a:bodyPr>
          <a:lstStyle>
            <a:lvl1pPr marL="0" marR="0" indent="0" algn="l" defTabSz="507330" rtl="0" eaLnBrk="1" fontAlgn="auto" latinLnBrk="0" hangingPunct="1">
              <a:lnSpc>
                <a:spcPct val="150000"/>
              </a:lnSpc>
              <a:spcBef>
                <a:spcPts val="0"/>
              </a:spcBef>
              <a:spcAft>
                <a:spcPts val="0"/>
              </a:spcAft>
              <a:buClrTx/>
              <a:buSzPct val="90000"/>
              <a:buFont typeface="Wingdings" panose="05000000000000000000" pitchFamily="2" charset="2"/>
              <a:buNone/>
              <a:tabLst/>
              <a:defRPr sz="1600" spc="0" baseline="0">
                <a:solidFill>
                  <a:schemeClr val="tx1"/>
                </a:solidFill>
                <a:latin typeface="+mn-lt"/>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1830917075"/>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57727-61DD-4047-A7D5-424F9EDC66E2}"/>
              </a:ext>
            </a:extLst>
          </p:cNvPr>
          <p:cNvSpPr>
            <a:spLocks noGrp="1"/>
          </p:cNvSpPr>
          <p:nvPr>
            <p:ph type="title" hasCustomPrompt="1"/>
          </p:nvPr>
        </p:nvSpPr>
        <p:spPr/>
        <p:txBody>
          <a:bodyPr/>
          <a:lstStyle>
            <a:lvl1pPr>
              <a:defRPr/>
            </a:lvl1pPr>
          </a:lstStyle>
          <a:p>
            <a:r>
              <a:rPr lang="en-US"/>
              <a:t>Title</a:t>
            </a:r>
          </a:p>
        </p:txBody>
      </p:sp>
    </p:spTree>
    <p:extLst>
      <p:ext uri="{BB962C8B-B14F-4D97-AF65-F5344CB8AC3E}">
        <p14:creationId xmlns:p14="http://schemas.microsoft.com/office/powerpoint/2010/main" val="395837299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bo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9DFA2-4386-48B8-97FF-F217FFFE71B5}"/>
              </a:ext>
            </a:extLst>
          </p:cNvPr>
          <p:cNvSpPr>
            <a:spLocks noGrp="1"/>
          </p:cNvSpPr>
          <p:nvPr>
            <p:ph type="title" hasCustomPrompt="1"/>
          </p:nvPr>
        </p:nvSpPr>
        <p:spPr>
          <a:xfrm>
            <a:off x="583558" y="521884"/>
            <a:ext cx="11027418" cy="528644"/>
          </a:xfrm>
        </p:spPr>
        <p:txBody>
          <a:bodyPr/>
          <a:lstStyle>
            <a:lvl1pPr>
              <a:defRPr/>
            </a:lvl1pPr>
          </a:lstStyle>
          <a:p>
            <a:r>
              <a:rPr lang="en-US"/>
              <a:t>Title &amp; body layout</a:t>
            </a:r>
          </a:p>
        </p:txBody>
      </p:sp>
      <p:sp>
        <p:nvSpPr>
          <p:cNvPr id="3" name="Text Placeholder 3">
            <a:extLst>
              <a:ext uri="{FF2B5EF4-FFF2-40B4-BE49-F238E27FC236}">
                <a16:creationId xmlns:a16="http://schemas.microsoft.com/office/drawing/2014/main" id="{3772B0C7-F282-4E2C-8850-997B709E0BAD}"/>
              </a:ext>
            </a:extLst>
          </p:cNvPr>
          <p:cNvSpPr>
            <a:spLocks noGrp="1"/>
          </p:cNvSpPr>
          <p:nvPr>
            <p:ph type="body" sz="quarter" idx="10" hasCustomPrompt="1"/>
          </p:nvPr>
        </p:nvSpPr>
        <p:spPr>
          <a:xfrm>
            <a:off x="583558" y="1439649"/>
            <a:ext cx="11027418" cy="1313180"/>
          </a:xfrm>
        </p:spPr>
        <p:txBody>
          <a:bodyPr wrap="square" lIns="0" tIns="0" rIns="0" bIns="0">
            <a:spAutoFit/>
          </a:bodyPr>
          <a:lstStyle>
            <a:lvl1pPr marL="0" indent="0">
              <a:lnSpc>
                <a:spcPct val="100000"/>
              </a:lnSpc>
              <a:spcBef>
                <a:spcPts val="2000"/>
              </a:spcBef>
              <a:spcAft>
                <a:spcPts val="0"/>
              </a:spcAft>
              <a:buNone/>
              <a:defRPr sz="2400" b="0" i="0">
                <a:solidFill>
                  <a:schemeClr val="tx1"/>
                </a:solidFill>
                <a:latin typeface="+mn-lt"/>
              </a:defRPr>
            </a:lvl1pPr>
            <a:lvl2pPr marL="224097" indent="0">
              <a:lnSpc>
                <a:spcPct val="100000"/>
              </a:lnSpc>
              <a:spcBef>
                <a:spcPts val="2000"/>
              </a:spcBef>
              <a:spcAft>
                <a:spcPts val="0"/>
              </a:spcAft>
              <a:buNone/>
              <a:defRPr sz="1600">
                <a:solidFill>
                  <a:schemeClr val="tx1"/>
                </a:solidFill>
              </a:defRPr>
            </a:lvl2pPr>
            <a:lvl3pPr marL="448193" indent="0">
              <a:lnSpc>
                <a:spcPct val="100000"/>
              </a:lnSpc>
              <a:spcBef>
                <a:spcPts val="2000"/>
              </a:spcBef>
              <a:spcAft>
                <a:spcPts val="0"/>
              </a:spcAft>
              <a:buNone/>
              <a:defRPr sz="1200">
                <a:solidFill>
                  <a:schemeClr val="tx1"/>
                </a:solidFill>
              </a:defRPr>
            </a:lvl3pPr>
            <a:lvl4pPr marL="672290" indent="0">
              <a:spcBef>
                <a:spcPts val="0"/>
              </a:spcBef>
              <a:spcAft>
                <a:spcPts val="1274"/>
              </a:spcAft>
              <a:buNone/>
              <a:defRPr sz="1961"/>
            </a:lvl4pPr>
            <a:lvl5pPr marL="896386" indent="0">
              <a:buNone/>
              <a:defRPr/>
            </a:lvl5pPr>
          </a:lstStyle>
          <a:p>
            <a:pPr lvl="0"/>
            <a:r>
              <a:rPr lang="en-US"/>
              <a:t>First level Segoe UI 20/24</a:t>
            </a:r>
          </a:p>
          <a:p>
            <a:pPr lvl="1"/>
            <a:r>
              <a:rPr lang="en-US"/>
              <a:t>Second level Segoe UI 14/16</a:t>
            </a:r>
          </a:p>
          <a:p>
            <a:pPr lvl="2"/>
            <a:r>
              <a:rPr lang="en-US"/>
              <a:t>Third level Segoe UI 10/12</a:t>
            </a:r>
          </a:p>
        </p:txBody>
      </p:sp>
    </p:spTree>
    <p:extLst>
      <p:ext uri="{BB962C8B-B14F-4D97-AF65-F5344CB8AC3E}">
        <p14:creationId xmlns:p14="http://schemas.microsoft.com/office/powerpoint/2010/main" val="3098516795"/>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Photo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ED6B3-4D02-4C87-9B47-D84983CECE0D}"/>
              </a:ext>
            </a:extLst>
          </p:cNvPr>
          <p:cNvSpPr>
            <a:spLocks noGrp="1"/>
          </p:cNvSpPr>
          <p:nvPr>
            <p:ph type="title" hasCustomPrompt="1"/>
          </p:nvPr>
        </p:nvSpPr>
        <p:spPr>
          <a:xfrm>
            <a:off x="583558" y="1654009"/>
            <a:ext cx="3470917" cy="528644"/>
          </a:xfrm>
        </p:spPr>
        <p:txBody>
          <a:bodyPr/>
          <a:lstStyle>
            <a:lvl1pPr>
              <a:defRPr/>
            </a:lvl1pPr>
          </a:lstStyle>
          <a:p>
            <a:r>
              <a:rPr lang="en-US"/>
              <a:t>Photo layout 5</a:t>
            </a:r>
          </a:p>
        </p:txBody>
      </p:sp>
      <p:sp>
        <p:nvSpPr>
          <p:cNvPr id="5" name="Text Placeholder 3">
            <a:extLst>
              <a:ext uri="{FF2B5EF4-FFF2-40B4-BE49-F238E27FC236}">
                <a16:creationId xmlns:a16="http://schemas.microsoft.com/office/drawing/2014/main" id="{482E2689-CAAC-404A-B56C-8A684320805D}"/>
              </a:ext>
            </a:extLst>
          </p:cNvPr>
          <p:cNvSpPr>
            <a:spLocks noGrp="1"/>
          </p:cNvSpPr>
          <p:nvPr>
            <p:ph type="body" sz="quarter" idx="11" hasCustomPrompt="1"/>
          </p:nvPr>
        </p:nvSpPr>
        <p:spPr>
          <a:xfrm>
            <a:off x="583558" y="2574925"/>
            <a:ext cx="3470917" cy="2573509"/>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pic>
        <p:nvPicPr>
          <p:cNvPr id="3" name="Picture 2">
            <a:extLst>
              <a:ext uri="{FF2B5EF4-FFF2-40B4-BE49-F238E27FC236}">
                <a16:creationId xmlns:a16="http://schemas.microsoft.com/office/drawing/2014/main" id="{25C4D56D-B264-4CA7-84F5-2E234547CD4E}"/>
              </a:ext>
            </a:extLst>
          </p:cNvPr>
          <p:cNvPicPr>
            <a:picLocks noChangeAspect="1"/>
          </p:cNvPicPr>
          <p:nvPr userDrawn="1"/>
        </p:nvPicPr>
        <p:blipFill>
          <a:blip r:embed="rId2"/>
          <a:stretch>
            <a:fillRect/>
          </a:stretch>
        </p:blipFill>
        <p:spPr>
          <a:xfrm>
            <a:off x="4244283" y="2398842"/>
            <a:ext cx="7487641" cy="2925673"/>
          </a:xfrm>
          <a:prstGeom prst="rect">
            <a:avLst/>
          </a:prstGeom>
        </p:spPr>
      </p:pic>
    </p:spTree>
    <p:extLst>
      <p:ext uri="{BB962C8B-B14F-4D97-AF65-F5344CB8AC3E}">
        <p14:creationId xmlns:p14="http://schemas.microsoft.com/office/powerpoint/2010/main" val="1016254464"/>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ice">
    <p:spTree>
      <p:nvGrpSpPr>
        <p:cNvPr id="1" name=""/>
        <p:cNvGrpSpPr/>
        <p:nvPr/>
      </p:nvGrpSpPr>
      <p:grpSpPr>
        <a:xfrm>
          <a:off x="0" y="0"/>
          <a:ext cx="0" cy="0"/>
          <a:chOff x="0" y="0"/>
          <a:chExt cx="0" cy="0"/>
        </a:xfrm>
      </p:grpSpPr>
      <p:sp>
        <p:nvSpPr>
          <p:cNvPr id="4" name="Online Image Placeholder 2">
            <a:extLst>
              <a:ext uri="{FF2B5EF4-FFF2-40B4-BE49-F238E27FC236}">
                <a16:creationId xmlns:a16="http://schemas.microsoft.com/office/drawing/2014/main" id="{4F074425-2790-43B3-8333-BDD0B17C305D}"/>
              </a:ext>
            </a:extLst>
          </p:cNvPr>
          <p:cNvSpPr>
            <a:spLocks noGrp="1"/>
          </p:cNvSpPr>
          <p:nvPr>
            <p:ph type="clipArt" sz="quarter" idx="12" hasCustomPrompt="1"/>
          </p:nvPr>
        </p:nvSpPr>
        <p:spPr>
          <a:xfrm>
            <a:off x="6240465" y="1621596"/>
            <a:ext cx="5367978" cy="3614808"/>
          </a:xfrm>
        </p:spPr>
        <p:txBody>
          <a:bodyPr anchor="ctr">
            <a:noAutofit/>
          </a:bodyPr>
          <a:lstStyle>
            <a:lvl1pPr algn="ctr">
              <a:defRPr sz="1961">
                <a:latin typeface="+mj-lt"/>
              </a:defRPr>
            </a:lvl1pPr>
          </a:lstStyle>
          <a:p>
            <a:r>
              <a:rPr lang="en-US"/>
              <a:t> </a:t>
            </a:r>
          </a:p>
        </p:txBody>
      </p:sp>
      <p:sp>
        <p:nvSpPr>
          <p:cNvPr id="7" name="Title 1">
            <a:extLst>
              <a:ext uri="{FF2B5EF4-FFF2-40B4-BE49-F238E27FC236}">
                <a16:creationId xmlns:a16="http://schemas.microsoft.com/office/drawing/2014/main" id="{A13866C1-AEC9-46CE-8394-E3B7905B69BD}"/>
              </a:ext>
            </a:extLst>
          </p:cNvPr>
          <p:cNvSpPr>
            <a:spLocks noGrp="1"/>
          </p:cNvSpPr>
          <p:nvPr>
            <p:ph type="title" hasCustomPrompt="1"/>
          </p:nvPr>
        </p:nvSpPr>
        <p:spPr>
          <a:xfrm>
            <a:off x="583558" y="1654009"/>
            <a:ext cx="3470917" cy="528644"/>
          </a:xfrm>
        </p:spPr>
        <p:txBody>
          <a:bodyPr/>
          <a:lstStyle>
            <a:lvl1pPr>
              <a:defRPr/>
            </a:lvl1pPr>
          </a:lstStyle>
          <a:p>
            <a:r>
              <a:rPr lang="en-US"/>
              <a:t>Device layout </a:t>
            </a:r>
          </a:p>
        </p:txBody>
      </p:sp>
      <p:sp>
        <p:nvSpPr>
          <p:cNvPr id="8" name="Text Placeholder 3">
            <a:extLst>
              <a:ext uri="{FF2B5EF4-FFF2-40B4-BE49-F238E27FC236}">
                <a16:creationId xmlns:a16="http://schemas.microsoft.com/office/drawing/2014/main" id="{3872D892-B456-44E0-8FCF-87F0A780DBB4}"/>
              </a:ext>
            </a:extLst>
          </p:cNvPr>
          <p:cNvSpPr>
            <a:spLocks noGrp="1"/>
          </p:cNvSpPr>
          <p:nvPr>
            <p:ph type="body" sz="quarter" idx="11" hasCustomPrompt="1"/>
          </p:nvPr>
        </p:nvSpPr>
        <p:spPr>
          <a:xfrm>
            <a:off x="583558" y="2574925"/>
            <a:ext cx="5004442" cy="3146425"/>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spTree>
    <p:extLst>
      <p:ext uri="{BB962C8B-B14F-4D97-AF65-F5344CB8AC3E}">
        <p14:creationId xmlns:p14="http://schemas.microsoft.com/office/powerpoint/2010/main" val="79925600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hree columns charts &amp; graphs">
    <p:spTree>
      <p:nvGrpSpPr>
        <p:cNvPr id="1" name=""/>
        <p:cNvGrpSpPr/>
        <p:nvPr/>
      </p:nvGrpSpPr>
      <p:grpSpPr>
        <a:xfrm>
          <a:off x="0" y="0"/>
          <a:ext cx="0" cy="0"/>
          <a:chOff x="0" y="0"/>
          <a:chExt cx="0" cy="0"/>
        </a:xfrm>
      </p:grpSpPr>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8138627"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4358482"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Three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427823"/>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8" y="4733297"/>
            <a:ext cx="3470917" cy="1231106"/>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4359826"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8138627"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Tree>
    <p:extLst>
      <p:ext uri="{BB962C8B-B14F-4D97-AF65-F5344CB8AC3E}">
        <p14:creationId xmlns:p14="http://schemas.microsoft.com/office/powerpoint/2010/main" val="1849039697"/>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Four columns charts &amp; graph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Four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977917"/>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3413921"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6245329"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9" y="4733297"/>
            <a:ext cx="2535880" cy="1420902"/>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3413921"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6245329"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9" name="Text Placeholder 4">
            <a:extLst>
              <a:ext uri="{FF2B5EF4-FFF2-40B4-BE49-F238E27FC236}">
                <a16:creationId xmlns:a16="http://schemas.microsoft.com/office/drawing/2014/main" id="{7F3455C0-6936-4E29-8381-3329A143A40A}"/>
              </a:ext>
            </a:extLst>
          </p:cNvPr>
          <p:cNvSpPr>
            <a:spLocks noGrp="1"/>
          </p:cNvSpPr>
          <p:nvPr>
            <p:ph type="body" sz="quarter" idx="20" hasCustomPrompt="1"/>
          </p:nvPr>
        </p:nvSpPr>
        <p:spPr>
          <a:xfrm>
            <a:off x="9076738"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3" name="Content Placeholder 15">
            <a:extLst>
              <a:ext uri="{FF2B5EF4-FFF2-40B4-BE49-F238E27FC236}">
                <a16:creationId xmlns:a16="http://schemas.microsoft.com/office/drawing/2014/main" id="{FF77DBD8-2B61-45DE-BDA5-9EC3F15C028C}"/>
              </a:ext>
            </a:extLst>
          </p:cNvPr>
          <p:cNvSpPr>
            <a:spLocks noGrp="1"/>
          </p:cNvSpPr>
          <p:nvPr>
            <p:ph sz="quarter" idx="21" hasCustomPrompt="1"/>
          </p:nvPr>
        </p:nvSpPr>
        <p:spPr>
          <a:xfrm>
            <a:off x="9073663"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Tree>
    <p:extLst>
      <p:ext uri="{BB962C8B-B14F-4D97-AF65-F5344CB8AC3E}">
        <p14:creationId xmlns:p14="http://schemas.microsoft.com/office/powerpoint/2010/main" val="269967795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lue">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userDrawn="1">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9509067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64D4-36C8-4E7B-A85E-E88AAB7A1DAD}"/>
              </a:ext>
            </a:extLst>
          </p:cNvPr>
          <p:cNvSpPr>
            <a:spLocks noGrp="1"/>
          </p:cNvSpPr>
          <p:nvPr>
            <p:ph type="title" hasCustomPrompt="1"/>
          </p:nvPr>
        </p:nvSpPr>
        <p:spPr/>
        <p:txBody>
          <a:bodyPr/>
          <a:lstStyle>
            <a:lvl1pPr>
              <a:defRPr/>
            </a:lvl1pPr>
          </a:lstStyle>
          <a:p>
            <a:r>
              <a:rPr lang="en-US"/>
              <a:t>Table layout</a:t>
            </a:r>
          </a:p>
        </p:txBody>
      </p:sp>
      <p:sp>
        <p:nvSpPr>
          <p:cNvPr id="3" name="Table Placeholder 3">
            <a:extLst>
              <a:ext uri="{FF2B5EF4-FFF2-40B4-BE49-F238E27FC236}">
                <a16:creationId xmlns:a16="http://schemas.microsoft.com/office/drawing/2014/main" id="{799541BE-F62C-4AC6-9BA9-8BCB001A17D3}"/>
              </a:ext>
            </a:extLst>
          </p:cNvPr>
          <p:cNvSpPr>
            <a:spLocks noGrp="1"/>
          </p:cNvSpPr>
          <p:nvPr>
            <p:ph type="tbl" sz="quarter" idx="10" hasCustomPrompt="1"/>
          </p:nvPr>
        </p:nvSpPr>
        <p:spPr>
          <a:xfrm>
            <a:off x="583558" y="1996281"/>
            <a:ext cx="11025830" cy="4280694"/>
          </a:xfrm>
        </p:spPr>
        <p:txBody>
          <a:bodyPr bIns="1737360" anchor="ctr">
            <a:noAutofit/>
          </a:bodyPr>
          <a:lstStyle>
            <a:lvl1pPr algn="ctr">
              <a:defRPr sz="1600">
                <a:solidFill>
                  <a:schemeClr val="tx1"/>
                </a:solidFill>
                <a:latin typeface="+mj-lt"/>
              </a:defRPr>
            </a:lvl1pPr>
          </a:lstStyle>
          <a:p>
            <a:r>
              <a:rPr lang="en-US"/>
              <a:t> </a:t>
            </a:r>
          </a:p>
        </p:txBody>
      </p:sp>
    </p:spTree>
    <p:extLst>
      <p:ext uri="{BB962C8B-B14F-4D97-AF65-F5344CB8AC3E}">
        <p14:creationId xmlns:p14="http://schemas.microsoft.com/office/powerpoint/2010/main" val="142585752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blue">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userDrawn="1">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33623731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ection purple">
    <p:bg>
      <p:bgPr>
        <a:solidFill>
          <a:schemeClr val="accent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21282236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Section pink">
    <p:bg>
      <p:bgPr>
        <a:solidFill>
          <a:schemeClr val="accent3"/>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26541656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m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Demo</a:t>
            </a:r>
          </a:p>
        </p:txBody>
      </p:sp>
      <p:sp>
        <p:nvSpPr>
          <p:cNvPr id="4" name="Text Placeholder 4">
            <a:extLst>
              <a:ext uri="{FF2B5EF4-FFF2-40B4-BE49-F238E27FC236}">
                <a16:creationId xmlns:a16="http://schemas.microsoft.com/office/drawing/2014/main" id="{98DA7C8E-911F-4CB5-B2FC-6B83BE369C42}"/>
              </a:ext>
            </a:extLst>
          </p:cNvPr>
          <p:cNvSpPr>
            <a:spLocks noGrp="1"/>
          </p:cNvSpPr>
          <p:nvPr>
            <p:ph type="body" sz="quarter" idx="12" hasCustomPrompt="1"/>
          </p:nvPr>
        </p:nvSpPr>
        <p:spPr>
          <a:xfrm>
            <a:off x="584200" y="4000820"/>
            <a:ext cx="91440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a:t>
            </a:r>
          </a:p>
        </p:txBody>
      </p:sp>
    </p:spTree>
    <p:extLst>
      <p:ext uri="{BB962C8B-B14F-4D97-AF65-F5344CB8AC3E}">
        <p14:creationId xmlns:p14="http://schemas.microsoft.com/office/powerpoint/2010/main" val="15913638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Vide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Video</a:t>
            </a:r>
          </a:p>
        </p:txBody>
      </p:sp>
    </p:spTree>
    <p:extLst>
      <p:ext uri="{BB962C8B-B14F-4D97-AF65-F5344CB8AC3E}">
        <p14:creationId xmlns:p14="http://schemas.microsoft.com/office/powerpoint/2010/main" val="19635744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9505406"/>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520DB6F4-0C2A-4102-8D02-61617659C2C7}"/>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MS logo gray - EMF" descr="Microsoft logo, gray text version">
            <a:extLst>
              <a:ext uri="{FF2B5EF4-FFF2-40B4-BE49-F238E27FC236}">
                <a16:creationId xmlns:a16="http://schemas.microsoft.com/office/drawing/2014/main" id="{C0CB6197-825B-4A90-A4E6-CB108916642A}"/>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0868166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7862247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p:nvPicPr>
        <p:blipFill rotWithShape="1">
          <a:blip r:embed="rId3"/>
          <a:srcRect t="4539" b="15358"/>
          <a:stretch/>
        </p:blipFill>
        <p:spPr>
          <a:xfrm>
            <a:off x="0" y="-16403"/>
            <a:ext cx="12192000" cy="6874403"/>
          </a:xfrm>
          <a:prstGeom prst="rect">
            <a:avLst/>
          </a:prstGeom>
        </p:spPr>
      </p:pic>
      <p:sp>
        <p:nvSpPr>
          <p:cNvPr id="4" name="Rectangle 3">
            <a:extLst>
              <a:ext uri="{FF2B5EF4-FFF2-40B4-BE49-F238E27FC236}">
                <a16:creationId xmlns:a16="http://schemas.microsoft.com/office/drawing/2014/main" id="{F8D12334-C290-4019-B6DD-C317540AACB1}"/>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pic>
        <p:nvPicPr>
          <p:cNvPr id="7" name="Picture 6">
            <a:extLst>
              <a:ext uri="{FF2B5EF4-FFF2-40B4-BE49-F238E27FC236}">
                <a16:creationId xmlns:a16="http://schemas.microsoft.com/office/drawing/2014/main" id="{3DE7FD18-5C7F-4413-AE30-56CD270C18A7}"/>
              </a:ext>
            </a:extLst>
          </p:cNvPr>
          <p:cNvPicPr>
            <a:picLocks noChangeAspect="1"/>
          </p:cNvPicPr>
          <p:nvPr userDrawn="1"/>
        </p:nvPicPr>
        <p:blipFill rotWithShape="1">
          <a:blip r:embed="rId3"/>
          <a:srcRect t="4539" b="15358"/>
          <a:stretch/>
        </p:blipFill>
        <p:spPr>
          <a:xfrm>
            <a:off x="0" y="-16403"/>
            <a:ext cx="12192000" cy="6874403"/>
          </a:xfrm>
          <a:prstGeom prst="rect">
            <a:avLst/>
          </a:prstGeom>
        </p:spPr>
      </p:pic>
      <p:sp>
        <p:nvSpPr>
          <p:cNvPr id="8" name="Rectangle 7">
            <a:extLst>
              <a:ext uri="{FF2B5EF4-FFF2-40B4-BE49-F238E27FC236}">
                <a16:creationId xmlns:a16="http://schemas.microsoft.com/office/drawing/2014/main" id="{AC831A08-9AF5-49C0-9324-B2676844C5F6}"/>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a:extLst>
              <a:ext uri="{FF2B5EF4-FFF2-40B4-BE49-F238E27FC236}">
                <a16:creationId xmlns:a16="http://schemas.microsoft.com/office/drawing/2014/main" id="{0458DEA5-776D-46C7-BDF5-8373A425B2AC}"/>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4253879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tags" Target="../tags/tag2.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slideLayout" Target="../slideLayouts/slideLayout57.xml"/><Relationship Id="rId39" Type="http://schemas.openxmlformats.org/officeDocument/2006/relationships/slideLayout" Target="../slideLayouts/slideLayout70.xml"/><Relationship Id="rId21" Type="http://schemas.openxmlformats.org/officeDocument/2006/relationships/slideLayout" Target="../slideLayouts/slideLayout52.xml"/><Relationship Id="rId34" Type="http://schemas.openxmlformats.org/officeDocument/2006/relationships/slideLayout" Target="../slideLayouts/slideLayout65.xml"/><Relationship Id="rId42" Type="http://schemas.openxmlformats.org/officeDocument/2006/relationships/slideLayout" Target="../slideLayouts/slideLayout73.xml"/><Relationship Id="rId47" Type="http://schemas.openxmlformats.org/officeDocument/2006/relationships/slideLayout" Target="../slideLayouts/slideLayout78.xml"/><Relationship Id="rId50" Type="http://schemas.openxmlformats.org/officeDocument/2006/relationships/image" Target="../media/image11.emf"/><Relationship Id="rId7" Type="http://schemas.openxmlformats.org/officeDocument/2006/relationships/slideLayout" Target="../slideLayouts/slideLayout3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9" Type="http://schemas.openxmlformats.org/officeDocument/2006/relationships/slideLayout" Target="../slideLayouts/slideLayout60.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32" Type="http://schemas.openxmlformats.org/officeDocument/2006/relationships/slideLayout" Target="../slideLayouts/slideLayout63.xml"/><Relationship Id="rId37" Type="http://schemas.openxmlformats.org/officeDocument/2006/relationships/slideLayout" Target="../slideLayouts/slideLayout68.xml"/><Relationship Id="rId40" Type="http://schemas.openxmlformats.org/officeDocument/2006/relationships/slideLayout" Target="../slideLayouts/slideLayout71.xml"/><Relationship Id="rId45" Type="http://schemas.openxmlformats.org/officeDocument/2006/relationships/slideLayout" Target="../slideLayouts/slideLayout76.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28" Type="http://schemas.openxmlformats.org/officeDocument/2006/relationships/slideLayout" Target="../slideLayouts/slideLayout59.xml"/><Relationship Id="rId36" Type="http://schemas.openxmlformats.org/officeDocument/2006/relationships/slideLayout" Target="../slideLayouts/slideLayout67.xml"/><Relationship Id="rId49" Type="http://schemas.openxmlformats.org/officeDocument/2006/relationships/theme" Target="../theme/theme3.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31" Type="http://schemas.openxmlformats.org/officeDocument/2006/relationships/slideLayout" Target="../slideLayouts/slideLayout62.xml"/><Relationship Id="rId44" Type="http://schemas.openxmlformats.org/officeDocument/2006/relationships/slideLayout" Target="../slideLayouts/slideLayout75.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 Id="rId27" Type="http://schemas.openxmlformats.org/officeDocument/2006/relationships/slideLayout" Target="../slideLayouts/slideLayout58.xml"/><Relationship Id="rId30" Type="http://schemas.openxmlformats.org/officeDocument/2006/relationships/slideLayout" Target="../slideLayouts/slideLayout61.xml"/><Relationship Id="rId35" Type="http://schemas.openxmlformats.org/officeDocument/2006/relationships/slideLayout" Target="../slideLayouts/slideLayout66.xml"/><Relationship Id="rId43" Type="http://schemas.openxmlformats.org/officeDocument/2006/relationships/slideLayout" Target="../slideLayouts/slideLayout74.xml"/><Relationship Id="rId48" Type="http://schemas.openxmlformats.org/officeDocument/2006/relationships/slideLayout" Target="../slideLayouts/slideLayout79.xml"/><Relationship Id="rId8" Type="http://schemas.openxmlformats.org/officeDocument/2006/relationships/slideLayout" Target="../slideLayouts/slideLayout39.xml"/><Relationship Id="rId3" Type="http://schemas.openxmlformats.org/officeDocument/2006/relationships/slideLayout" Target="../slideLayouts/slideLayout34.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33" Type="http://schemas.openxmlformats.org/officeDocument/2006/relationships/slideLayout" Target="../slideLayouts/slideLayout64.xml"/><Relationship Id="rId38" Type="http://schemas.openxmlformats.org/officeDocument/2006/relationships/slideLayout" Target="../slideLayouts/slideLayout69.xml"/><Relationship Id="rId46" Type="http://schemas.openxmlformats.org/officeDocument/2006/relationships/slideLayout" Target="../slideLayouts/slideLayout77.xml"/><Relationship Id="rId20" Type="http://schemas.openxmlformats.org/officeDocument/2006/relationships/slideLayout" Target="../slideLayouts/slideLayout51.xml"/><Relationship Id="rId41" Type="http://schemas.openxmlformats.org/officeDocument/2006/relationships/slideLayout" Target="../slideLayouts/slideLayout72.xml"/><Relationship Id="rId1" Type="http://schemas.openxmlformats.org/officeDocument/2006/relationships/slideLayout" Target="../slideLayouts/slideLayout32.xml"/><Relationship Id="rId6"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81.xml"/><Relationship Id="rId1" Type="http://schemas.openxmlformats.org/officeDocument/2006/relationships/slideLayout" Target="../slideLayouts/slideLayout8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openxmlformats.org/officeDocument/2006/relationships/slideLayout" Target="../slideLayouts/slideLayout94.xml"/><Relationship Id="rId18" Type="http://schemas.openxmlformats.org/officeDocument/2006/relationships/image" Target="../media/image1.emf"/><Relationship Id="rId3" Type="http://schemas.openxmlformats.org/officeDocument/2006/relationships/slideLayout" Target="../slideLayouts/slideLayout84.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17" Type="http://schemas.openxmlformats.org/officeDocument/2006/relationships/theme" Target="../theme/theme5.xml"/><Relationship Id="rId2" Type="http://schemas.openxmlformats.org/officeDocument/2006/relationships/slideLayout" Target="../slideLayouts/slideLayout83.xml"/><Relationship Id="rId16" Type="http://schemas.openxmlformats.org/officeDocument/2006/relationships/slideLayout" Target="../slideLayouts/slideLayout97.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5" Type="http://schemas.openxmlformats.org/officeDocument/2006/relationships/slideLayout" Target="../slideLayouts/slideLayout86.xml"/><Relationship Id="rId15" Type="http://schemas.openxmlformats.org/officeDocument/2006/relationships/slideLayout" Target="../slideLayouts/slideLayout96.xml"/><Relationship Id="rId10" Type="http://schemas.openxmlformats.org/officeDocument/2006/relationships/slideLayout" Target="../slideLayouts/slideLayout91.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slideLayout" Target="../slideLayouts/slideLayout95.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10.xml"/><Relationship Id="rId18" Type="http://schemas.openxmlformats.org/officeDocument/2006/relationships/slideLayout" Target="../slideLayouts/slideLayout115.xml"/><Relationship Id="rId26" Type="http://schemas.openxmlformats.org/officeDocument/2006/relationships/slideLayout" Target="../slideLayouts/slideLayout123.xml"/><Relationship Id="rId3" Type="http://schemas.openxmlformats.org/officeDocument/2006/relationships/slideLayout" Target="../slideLayouts/slideLayout100.xml"/><Relationship Id="rId21" Type="http://schemas.openxmlformats.org/officeDocument/2006/relationships/slideLayout" Target="../slideLayouts/slideLayout118.xml"/><Relationship Id="rId34" Type="http://schemas.openxmlformats.org/officeDocument/2006/relationships/tags" Target="../tags/tag11.xml"/><Relationship Id="rId7" Type="http://schemas.openxmlformats.org/officeDocument/2006/relationships/slideLayout" Target="../slideLayouts/slideLayout104.xml"/><Relationship Id="rId12" Type="http://schemas.openxmlformats.org/officeDocument/2006/relationships/slideLayout" Target="../slideLayouts/slideLayout109.xml"/><Relationship Id="rId17" Type="http://schemas.openxmlformats.org/officeDocument/2006/relationships/slideLayout" Target="../slideLayouts/slideLayout114.xml"/><Relationship Id="rId25" Type="http://schemas.openxmlformats.org/officeDocument/2006/relationships/slideLayout" Target="../slideLayouts/slideLayout122.xml"/><Relationship Id="rId33" Type="http://schemas.openxmlformats.org/officeDocument/2006/relationships/theme" Target="../theme/theme6.xml"/><Relationship Id="rId2" Type="http://schemas.openxmlformats.org/officeDocument/2006/relationships/slideLayout" Target="../slideLayouts/slideLayout99.xml"/><Relationship Id="rId16" Type="http://schemas.openxmlformats.org/officeDocument/2006/relationships/slideLayout" Target="../slideLayouts/slideLayout113.xml"/><Relationship Id="rId20" Type="http://schemas.openxmlformats.org/officeDocument/2006/relationships/slideLayout" Target="../slideLayouts/slideLayout117.xml"/><Relationship Id="rId29" Type="http://schemas.openxmlformats.org/officeDocument/2006/relationships/slideLayout" Target="../slideLayouts/slideLayout126.xml"/><Relationship Id="rId1" Type="http://schemas.openxmlformats.org/officeDocument/2006/relationships/slideLayout" Target="../slideLayouts/slideLayout98.xml"/><Relationship Id="rId6" Type="http://schemas.openxmlformats.org/officeDocument/2006/relationships/slideLayout" Target="../slideLayouts/slideLayout103.xml"/><Relationship Id="rId11" Type="http://schemas.openxmlformats.org/officeDocument/2006/relationships/slideLayout" Target="../slideLayouts/slideLayout108.xml"/><Relationship Id="rId24" Type="http://schemas.openxmlformats.org/officeDocument/2006/relationships/slideLayout" Target="../slideLayouts/slideLayout121.xml"/><Relationship Id="rId32" Type="http://schemas.openxmlformats.org/officeDocument/2006/relationships/slideLayout" Target="../slideLayouts/slideLayout129.xml"/><Relationship Id="rId5" Type="http://schemas.openxmlformats.org/officeDocument/2006/relationships/slideLayout" Target="../slideLayouts/slideLayout102.xml"/><Relationship Id="rId15" Type="http://schemas.openxmlformats.org/officeDocument/2006/relationships/slideLayout" Target="../slideLayouts/slideLayout112.xml"/><Relationship Id="rId23" Type="http://schemas.openxmlformats.org/officeDocument/2006/relationships/slideLayout" Target="../slideLayouts/slideLayout120.xml"/><Relationship Id="rId28" Type="http://schemas.openxmlformats.org/officeDocument/2006/relationships/slideLayout" Target="../slideLayouts/slideLayout125.xml"/><Relationship Id="rId36" Type="http://schemas.openxmlformats.org/officeDocument/2006/relationships/image" Target="../media/image13.png"/><Relationship Id="rId10" Type="http://schemas.openxmlformats.org/officeDocument/2006/relationships/slideLayout" Target="../slideLayouts/slideLayout107.xml"/><Relationship Id="rId19" Type="http://schemas.openxmlformats.org/officeDocument/2006/relationships/slideLayout" Target="../slideLayouts/slideLayout116.xml"/><Relationship Id="rId31" Type="http://schemas.openxmlformats.org/officeDocument/2006/relationships/slideLayout" Target="../slideLayouts/slideLayout128.xml"/><Relationship Id="rId4" Type="http://schemas.openxmlformats.org/officeDocument/2006/relationships/slideLayout" Target="../slideLayouts/slideLayout101.xml"/><Relationship Id="rId9" Type="http://schemas.openxmlformats.org/officeDocument/2006/relationships/slideLayout" Target="../slideLayouts/slideLayout106.xml"/><Relationship Id="rId14" Type="http://schemas.openxmlformats.org/officeDocument/2006/relationships/slideLayout" Target="../slideLayouts/slideLayout111.xml"/><Relationship Id="rId22" Type="http://schemas.openxmlformats.org/officeDocument/2006/relationships/slideLayout" Target="../slideLayouts/slideLayout119.xml"/><Relationship Id="rId27" Type="http://schemas.openxmlformats.org/officeDocument/2006/relationships/slideLayout" Target="../slideLayouts/slideLayout124.xml"/><Relationship Id="rId30" Type="http://schemas.openxmlformats.org/officeDocument/2006/relationships/slideLayout" Target="../slideLayouts/slideLayout127.xml"/><Relationship Id="rId35" Type="http://schemas.openxmlformats.org/officeDocument/2006/relationships/image" Target="../media/image11.emf"/><Relationship Id="rId8" Type="http://schemas.openxmlformats.org/officeDocument/2006/relationships/slideLayout" Target="../slideLayouts/slideLayout105.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32.xml"/><Relationship Id="rId2" Type="http://schemas.openxmlformats.org/officeDocument/2006/relationships/slideLayout" Target="../slideLayouts/slideLayout131.xml"/><Relationship Id="rId1" Type="http://schemas.openxmlformats.org/officeDocument/2006/relationships/slideLayout" Target="../slideLayouts/slideLayout130.xml"/><Relationship Id="rId5" Type="http://schemas.openxmlformats.org/officeDocument/2006/relationships/theme" Target="../theme/theme7.xml"/><Relationship Id="rId4" Type="http://schemas.openxmlformats.org/officeDocument/2006/relationships/slideLayout" Target="../slideLayouts/slideLayout1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3558" y="521884"/>
            <a:ext cx="11027418" cy="528644"/>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583558" y="1434429"/>
            <a:ext cx="11027418" cy="2420856"/>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2" cstate="screen">
            <a:extLst>
              <a:ext uri="{28A0092B-C50C-407E-A947-70E740481C1C}">
                <a14:useLocalDpi xmlns:a14="http://schemas.microsoft.com/office/drawing/2010/main"/>
              </a:ext>
            </a:extLst>
          </a:blip>
          <a:stretch>
            <a:fillRect/>
          </a:stretch>
        </p:blipFill>
        <p:spPr>
          <a:xfrm rot="5400000">
            <a:off x="9272208" y="3012080"/>
            <a:ext cx="6858623" cy="833218"/>
          </a:xfrm>
          <a:prstGeom prst="rect">
            <a:avLst/>
          </a:prstGeom>
        </p:spPr>
      </p:pic>
    </p:spTree>
    <p:extLst>
      <p:ext uri="{BB962C8B-B14F-4D97-AF65-F5344CB8AC3E}">
        <p14:creationId xmlns:p14="http://schemas.microsoft.com/office/powerpoint/2010/main" val="3640030619"/>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83" r:id="rId5"/>
    <p:sldLayoutId id="2147483684" r:id="rId6"/>
    <p:sldLayoutId id="2147483685" r:id="rId7"/>
    <p:sldLayoutId id="2147483686" r:id="rId8"/>
    <p:sldLayoutId id="2147483690" r:id="rId9"/>
    <p:sldLayoutId id="2147483691" r:id="rId10"/>
    <p:sldLayoutId id="2147483692" r:id="rId11"/>
    <p:sldLayoutId id="2147483693" r:id="rId12"/>
    <p:sldLayoutId id="2147483694" r:id="rId13"/>
    <p:sldLayoutId id="2147483695" r:id="rId14"/>
    <p:sldLayoutId id="2147483696" r:id="rId15"/>
    <p:sldLayoutId id="2147483702" r:id="rId16"/>
    <p:sldLayoutId id="2147483845" r:id="rId17"/>
    <p:sldLayoutId id="2147483847" r:id="rId18"/>
    <p:sldLayoutId id="2147483850" r:id="rId19"/>
    <p:sldLayoutId id="2147483851" r:id="rId20"/>
  </p:sldLayoutIdLst>
  <p:transition>
    <p:fade/>
  </p:transition>
  <p:txStyles>
    <p:titleStyle>
      <a:lvl1pPr algn="l" defTabSz="914367" rtl="0" eaLnBrk="1" latinLnBrk="0" hangingPunct="1">
        <a:lnSpc>
          <a:spcPct val="95000"/>
        </a:lnSpc>
        <a:spcBef>
          <a:spcPct val="0"/>
        </a:spcBef>
        <a:buNone/>
        <a:defRPr lang="en-US" sz="3200" b="0" kern="1200" cap="none" spc="-147" baseline="0" dirty="0" smtClean="0">
          <a:ln w="3175">
            <a:noFill/>
          </a:ln>
          <a:solidFill>
            <a:schemeClr val="tx1"/>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mn-cs"/>
        </a:defRPr>
      </a:lvl1pPr>
      <a:lvl2pPr marL="224097"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7" pos="1965">
          <p15:clr>
            <a:srgbClr val="A4A3A4"/>
          </p15:clr>
        </p15:guide>
        <p15:guide id="8" pos="2148">
          <p15:clr>
            <a:srgbClr val="A4A3A4"/>
          </p15:clr>
        </p15:guide>
        <p15:guide id="9" pos="4941">
          <p15:clr>
            <a:srgbClr val="F26B43"/>
          </p15:clr>
        </p15:guide>
        <p15:guide id="10" pos="5125">
          <p15:clr>
            <a:srgbClr val="F26B43"/>
          </p15:clr>
        </p15:guide>
        <p15:guide id="11" pos="5535">
          <p15:clr>
            <a:srgbClr val="A4A3A4"/>
          </p15:clr>
        </p15:guide>
        <p15:guide id="16" pos="181">
          <p15:clr>
            <a:srgbClr val="A4A3A4"/>
          </p15:clr>
        </p15:guide>
        <p15:guide id="17" pos="7498">
          <p15:clr>
            <a:srgbClr val="A4A3A4"/>
          </p15:clr>
        </p15:guide>
        <p15:guide id="19" orient="horz" pos="732">
          <p15:clr>
            <a:srgbClr val="A4A3A4"/>
          </p15:clr>
        </p15:guide>
        <p15:guide id="21" orient="horz" pos="1614">
          <p15:clr>
            <a:srgbClr val="A4A3A4"/>
          </p15:clr>
        </p15:guide>
        <p15:guide id="23" orient="horz" pos="1802">
          <p15:clr>
            <a:srgbClr val="A4A3A4"/>
          </p15:clr>
        </p15:guide>
        <p15:guide id="25" orient="horz" pos="366">
          <p15:clr>
            <a:srgbClr val="F26B43"/>
          </p15:clr>
        </p15:guide>
        <p15:guide id="26" orient="horz" pos="3954">
          <p15:clr>
            <a:srgbClr val="F26B43"/>
          </p15:clr>
        </p15:guide>
        <p15:guide id="28" orient="horz" pos="2515">
          <p15:clr>
            <a:srgbClr val="A4A3A4"/>
          </p15:clr>
        </p15:guide>
        <p15:guide id="29" orient="horz" pos="2709">
          <p15:clr>
            <a:srgbClr val="A4A3A4"/>
          </p15:clr>
        </p15:guide>
        <p15:guide id="30" orient="horz" pos="3604">
          <p15:clr>
            <a:srgbClr val="A4A3A4"/>
          </p15:clr>
        </p15:guide>
        <p15:guide id="31" pos="365">
          <p15:clr>
            <a:srgbClr val="F26B43"/>
          </p15:clr>
        </p15:guide>
        <p15:guide id="32" pos="7313">
          <p15:clr>
            <a:srgbClr val="F26B43"/>
          </p15:clr>
        </p15:guide>
        <p15:guide id="33" orient="horz" pos="4133">
          <p15:clr>
            <a:srgbClr val="A4A3A4"/>
          </p15:clr>
        </p15:guide>
        <p15:guide id="34" orient="horz" pos="187">
          <p15:clr>
            <a:srgbClr val="A4A3A4"/>
          </p15:clr>
        </p15:guide>
        <p15:guide id="36" pos="2554">
          <p15:clr>
            <a:srgbClr val="F26B43"/>
          </p15:clr>
        </p15:guide>
        <p15:guide id="37" pos="2741">
          <p15:clr>
            <a:srgbClr val="F26B43"/>
          </p15:clr>
        </p15:guide>
        <p15:guide id="40" pos="3749">
          <p15:clr>
            <a:srgbClr val="A4A3A4"/>
          </p15:clr>
        </p15:guide>
        <p15:guide id="41" pos="3931">
          <p15:clr>
            <a:srgbClr val="A4A3A4"/>
          </p15:clr>
        </p15:guide>
        <p15:guide id="45" pos="5717">
          <p15:clr>
            <a:srgbClr val="A4A3A4"/>
          </p15:clr>
        </p15:guide>
        <p15:guide id="49" orient="horz" pos="3422">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3"/>
    </p:custDataLst>
    <p:extLst>
      <p:ext uri="{BB962C8B-B14F-4D97-AF65-F5344CB8AC3E}">
        <p14:creationId xmlns:p14="http://schemas.microsoft.com/office/powerpoint/2010/main" val="2438902030"/>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68449" y="600825"/>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50">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0" name="Text Placeholder 3">
            <a:extLst>
              <a:ext uri="{FF2B5EF4-FFF2-40B4-BE49-F238E27FC236}">
                <a16:creationId xmlns:a16="http://schemas.microsoft.com/office/drawing/2014/main" id="{01F4A75A-BB8D-4E06-B895-2700CB85803E}"/>
              </a:ext>
            </a:extLst>
          </p:cNvPr>
          <p:cNvSpPr>
            <a:spLocks noGrp="1"/>
          </p:cNvSpPr>
          <p:nvPr>
            <p:ph type="body" idx="1"/>
          </p:nvPr>
        </p:nvSpPr>
        <p:spPr>
          <a:xfrm>
            <a:off x="584200" y="1435503"/>
            <a:ext cx="11018520" cy="1689693"/>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1" name="NEW Brand Colors 2018">
            <a:extLst>
              <a:ext uri="{FF2B5EF4-FFF2-40B4-BE49-F238E27FC236}">
                <a16:creationId xmlns:a16="http://schemas.microsoft.com/office/drawing/2014/main" id="{8ED5FF85-C810-4C50-B967-D5EFE1B23700}"/>
              </a:ext>
            </a:extLst>
          </p:cNvPr>
          <p:cNvPicPr>
            <a:picLocks noChangeAspect="1"/>
          </p:cNvPicPr>
          <p:nvPr userDrawn="1"/>
        </p:nvPicPr>
        <p:blipFill>
          <a:blip r:embed="rId50"/>
          <a:stretch>
            <a:fillRect/>
          </a:stretch>
        </p:blipFill>
        <p:spPr>
          <a:xfrm rot="5400000">
            <a:off x="9288988" y="2942644"/>
            <a:ext cx="6858000" cy="972712"/>
          </a:xfrm>
          <a:prstGeom prst="rect">
            <a:avLst/>
          </a:prstGeom>
        </p:spPr>
      </p:pic>
      <p:grpSp>
        <p:nvGrpSpPr>
          <p:cNvPr id="52" name="GRID" hidden="1">
            <a:extLst>
              <a:ext uri="{FF2B5EF4-FFF2-40B4-BE49-F238E27FC236}">
                <a16:creationId xmlns:a16="http://schemas.microsoft.com/office/drawing/2014/main" id="{5D00A10B-136E-4725-8761-54621A10BBF9}"/>
              </a:ext>
            </a:extLst>
          </p:cNvPr>
          <p:cNvGrpSpPr/>
          <p:nvPr userDrawn="1"/>
        </p:nvGrpSpPr>
        <p:grpSpPr>
          <a:xfrm>
            <a:off x="0" y="0"/>
            <a:ext cx="12192000" cy="6858000"/>
            <a:chOff x="0" y="0"/>
            <a:chExt cx="12192000" cy="6858000"/>
          </a:xfrm>
        </p:grpSpPr>
        <p:cxnSp>
          <p:nvCxnSpPr>
            <p:cNvPr id="53" name="Straight Connector 52">
              <a:extLst>
                <a:ext uri="{FF2B5EF4-FFF2-40B4-BE49-F238E27FC236}">
                  <a16:creationId xmlns:a16="http://schemas.microsoft.com/office/drawing/2014/main" id="{8333E038-30D8-4B01-907F-CDC106DDF9C3}"/>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D643BBF0-4D09-4B15-A6A9-24F2B4244B9A}"/>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050E83-F849-46F2-A689-574093B11F12}"/>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CB4D031C-E18D-46D4-9261-D743B7DE1D6F}"/>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989D93F-E91A-4021-A2CC-3BE847D1247E}"/>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5CF7CEDC-410F-42F2-97FD-6AB0A721B5C4}"/>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DCB4E0F-06E4-4421-9AD5-1544F0F1B1AA}"/>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4CAC0F4D-AF1A-4B19-AF0F-7CCCB78EF365}"/>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7E2738A-E173-4DD6-BEC3-E270F12BA850}"/>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C3ADDD0-2260-411B-A71B-13CD56116103}"/>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4C1DA1E-E3B4-4604-9224-FCD0E17B0057}"/>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56BDA15E-6FF7-43DF-A54B-97BCB11E7DA2}"/>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87630C5-5B81-45D2-94D9-8BCB5E816737}"/>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D88449A-337E-433F-8CA4-A0F936009D6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1BD2A84-2C89-4391-AFCF-12FBD2D9B7FA}"/>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29913961-D538-417F-8C9F-34B94B028D4F}"/>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90FD8EC0-DA73-425B-8A92-E5AEFD1E6D79}"/>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6A826E6-0A02-4862-9B0F-62B48B36D5BC}"/>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BF5B241C-9B29-4653-819F-687147C59131}"/>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4A351F9F-03E6-4691-AC68-5C62DE04DDDA}"/>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385F43E-CE78-4CF4-B8A9-78FD0EE7B7B2}"/>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79FD502-E8EC-47E2-8B79-B6968A3A2F79}"/>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6364312-4711-40D4-8C9F-A06FD7097A7D}"/>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EC2EB0B2-A540-471A-9FE7-217E7D7002B9}"/>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33513A8-413F-4E30-A35B-D489EFD44053}"/>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4BD3B5A6-45CC-435C-8711-557ECC0F0288}"/>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57CD081-A760-48FA-8B14-EF8961E742D6}"/>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F29EB3F-E942-4C71-AB02-6EC082FD0EE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203923C-E245-405F-8A66-3F570340E184}"/>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50DAB4B-B0FE-4270-A1F6-BA5E9B7AC4B2}"/>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683D471-7D7A-40CD-9D41-EB764D7EC188}"/>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44A0256-B5CE-435C-AFBA-3B2ABDFEB3F1}"/>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321CAA17-8A11-4E14-B65C-605D7ACDC11D}"/>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8AF5C2C-2333-4D0F-B512-DF3DF68A6AF4}"/>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87" name=".64 square" hidden="1">
            <a:extLst>
              <a:ext uri="{FF2B5EF4-FFF2-40B4-BE49-F238E27FC236}">
                <a16:creationId xmlns:a16="http://schemas.microsoft.com/office/drawing/2014/main" id="{E235DA4B-1D65-4C4B-884C-E0E2E47DD392}"/>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88" name=".32 square" hidden="1">
            <a:extLst>
              <a:ext uri="{FF2B5EF4-FFF2-40B4-BE49-F238E27FC236}">
                <a16:creationId xmlns:a16="http://schemas.microsoft.com/office/drawing/2014/main" id="{99A04072-7CD1-423C-AFF5-3FFA2B35DB64}"/>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687854621"/>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1" r:id="rId26"/>
    <p:sldLayoutId id="2147483752" r:id="rId27"/>
    <p:sldLayoutId id="2147483753" r:id="rId28"/>
    <p:sldLayoutId id="2147483754" r:id="rId29"/>
    <p:sldLayoutId id="2147483756" r:id="rId30"/>
    <p:sldLayoutId id="2147483757" r:id="rId31"/>
    <p:sldLayoutId id="2147483758" r:id="rId32"/>
    <p:sldLayoutId id="2147483759" r:id="rId33"/>
    <p:sldLayoutId id="2147483760" r:id="rId34"/>
    <p:sldLayoutId id="2147483761" r:id="rId35"/>
    <p:sldLayoutId id="2147483762" r:id="rId36"/>
    <p:sldLayoutId id="2147483763" r:id="rId37"/>
    <p:sldLayoutId id="2147483764" r:id="rId38"/>
    <p:sldLayoutId id="2147483765" r:id="rId39"/>
    <p:sldLayoutId id="2147483766" r:id="rId40"/>
    <p:sldLayoutId id="2147483767" r:id="rId41"/>
    <p:sldLayoutId id="2147483768" r:id="rId42"/>
    <p:sldLayoutId id="2147483769" r:id="rId43"/>
    <p:sldLayoutId id="2147483770" r:id="rId44"/>
    <p:sldLayoutId id="2147483771" r:id="rId45"/>
    <p:sldLayoutId id="2147483772" r:id="rId46"/>
    <p:sldLayoutId id="2147483773" r:id="rId47"/>
    <p:sldLayoutId id="2147483774" r:id="rId48"/>
  </p:sldLayoutIdLst>
  <p:transition>
    <p:fade/>
  </p:transition>
  <p:hf sldNum="0" hdr="0" ftr="0" dt="0"/>
  <p:txStyles>
    <p:titleStyle>
      <a:lvl1pPr algn="ctr"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12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0" marR="0" indent="0" algn="l" defTabSz="932742" rtl="0" eaLnBrk="1" fontAlgn="auto" latinLnBrk="0" hangingPunct="1">
        <a:lnSpc>
          <a:spcPct val="100000"/>
        </a:lnSpc>
        <a:spcBef>
          <a:spcPct val="20000"/>
        </a:spcBef>
        <a:spcAft>
          <a:spcPts val="60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250574"/>
      </p:ext>
    </p:extLst>
  </p:cSld>
  <p:clrMap bg1="lt1" tx1="dk1" bg2="lt2" tx2="dk2" accent1="accent1" accent2="accent2" accent3="accent3" accent4="accent4" accent5="accent5" accent6="accent6" hlink="hlink" folHlink="folHlink"/>
  <p:sldLayoutIdLst>
    <p:sldLayoutId id="2147483778" r:id="rId1"/>
    <p:sldLayoutId id="2147483779" r:id="rId2"/>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3558" y="521884"/>
            <a:ext cx="11027418" cy="528644"/>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583558" y="1434429"/>
            <a:ext cx="11027418" cy="2420856"/>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8" cstate="screen">
            <a:extLst>
              <a:ext uri="{28A0092B-C50C-407E-A947-70E740481C1C}">
                <a14:useLocalDpi xmlns:a14="http://schemas.microsoft.com/office/drawing/2010/main"/>
              </a:ext>
            </a:extLst>
          </a:blip>
          <a:stretch>
            <a:fillRect/>
          </a:stretch>
        </p:blipFill>
        <p:spPr>
          <a:xfrm rot="5400000">
            <a:off x="9272208" y="3012080"/>
            <a:ext cx="6858623" cy="833218"/>
          </a:xfrm>
          <a:prstGeom prst="rect">
            <a:avLst/>
          </a:prstGeom>
        </p:spPr>
      </p:pic>
    </p:spTree>
    <p:extLst>
      <p:ext uri="{BB962C8B-B14F-4D97-AF65-F5344CB8AC3E}">
        <p14:creationId xmlns:p14="http://schemas.microsoft.com/office/powerpoint/2010/main" val="1190144028"/>
      </p:ext>
    </p:extLst>
  </p:cSld>
  <p:clrMap bg1="lt1" tx1="dk1" bg2="lt2" tx2="dk2" accent1="accent1" accent2="accent2" accent3="accent3" accent4="accent4" accent5="accent5" accent6="accent6" hlink="hlink" folHlink="folHlink"/>
  <p:sldLayoutIdLst>
    <p:sldLayoutId id="2147483806" r:id="rId1"/>
    <p:sldLayoutId id="2147483821" r:id="rId2"/>
    <p:sldLayoutId id="2147483822" r:id="rId3"/>
    <p:sldLayoutId id="2147483823" r:id="rId4"/>
    <p:sldLayoutId id="2147483828" r:id="rId5"/>
    <p:sldLayoutId id="2147483831" r:id="rId6"/>
    <p:sldLayoutId id="2147483832" r:id="rId7"/>
    <p:sldLayoutId id="2147483833" r:id="rId8"/>
    <p:sldLayoutId id="2147483834" r:id="rId9"/>
    <p:sldLayoutId id="2147483838" r:id="rId10"/>
    <p:sldLayoutId id="2147483839" r:id="rId11"/>
    <p:sldLayoutId id="2147483840" r:id="rId12"/>
    <p:sldLayoutId id="2147483841" r:id="rId13"/>
    <p:sldLayoutId id="2147483842" r:id="rId14"/>
    <p:sldLayoutId id="2147483843" r:id="rId15"/>
    <p:sldLayoutId id="2147483844" r:id="rId16"/>
  </p:sldLayoutIdLst>
  <p:transition>
    <p:fade/>
  </p:transition>
  <p:txStyles>
    <p:titleStyle>
      <a:lvl1pPr algn="l" defTabSz="914367" rtl="0" eaLnBrk="1" latinLnBrk="0" hangingPunct="1">
        <a:lnSpc>
          <a:spcPct val="95000"/>
        </a:lnSpc>
        <a:spcBef>
          <a:spcPct val="0"/>
        </a:spcBef>
        <a:buNone/>
        <a:defRPr lang="en-US" sz="3200" b="0" kern="1200" cap="none" spc="-147" baseline="0" dirty="0" smtClean="0">
          <a:ln w="3175">
            <a:noFill/>
          </a:ln>
          <a:solidFill>
            <a:schemeClr val="tx1"/>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mn-cs"/>
        </a:defRPr>
      </a:lvl1pPr>
      <a:lvl2pPr marL="224097"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7" pos="1965">
          <p15:clr>
            <a:srgbClr val="A4A3A4"/>
          </p15:clr>
        </p15:guide>
        <p15:guide id="8" pos="2148">
          <p15:clr>
            <a:srgbClr val="A4A3A4"/>
          </p15:clr>
        </p15:guide>
        <p15:guide id="9" pos="4941">
          <p15:clr>
            <a:srgbClr val="F26B43"/>
          </p15:clr>
        </p15:guide>
        <p15:guide id="10" pos="5125">
          <p15:clr>
            <a:srgbClr val="F26B43"/>
          </p15:clr>
        </p15:guide>
        <p15:guide id="11" pos="5535">
          <p15:clr>
            <a:srgbClr val="A4A3A4"/>
          </p15:clr>
        </p15:guide>
        <p15:guide id="16" pos="181">
          <p15:clr>
            <a:srgbClr val="A4A3A4"/>
          </p15:clr>
        </p15:guide>
        <p15:guide id="17" pos="7498">
          <p15:clr>
            <a:srgbClr val="A4A3A4"/>
          </p15:clr>
        </p15:guide>
        <p15:guide id="19" orient="horz" pos="732">
          <p15:clr>
            <a:srgbClr val="A4A3A4"/>
          </p15:clr>
        </p15:guide>
        <p15:guide id="21" orient="horz" pos="1614">
          <p15:clr>
            <a:srgbClr val="A4A3A4"/>
          </p15:clr>
        </p15:guide>
        <p15:guide id="23" orient="horz" pos="1802">
          <p15:clr>
            <a:srgbClr val="A4A3A4"/>
          </p15:clr>
        </p15:guide>
        <p15:guide id="25" orient="horz" pos="366">
          <p15:clr>
            <a:srgbClr val="F26B43"/>
          </p15:clr>
        </p15:guide>
        <p15:guide id="26" orient="horz" pos="3954">
          <p15:clr>
            <a:srgbClr val="F26B43"/>
          </p15:clr>
        </p15:guide>
        <p15:guide id="28" orient="horz" pos="2515">
          <p15:clr>
            <a:srgbClr val="A4A3A4"/>
          </p15:clr>
        </p15:guide>
        <p15:guide id="29" orient="horz" pos="2709">
          <p15:clr>
            <a:srgbClr val="A4A3A4"/>
          </p15:clr>
        </p15:guide>
        <p15:guide id="30" orient="horz" pos="3604">
          <p15:clr>
            <a:srgbClr val="A4A3A4"/>
          </p15:clr>
        </p15:guide>
        <p15:guide id="31" pos="365">
          <p15:clr>
            <a:srgbClr val="F26B43"/>
          </p15:clr>
        </p15:guide>
        <p15:guide id="32" pos="7313">
          <p15:clr>
            <a:srgbClr val="F26B43"/>
          </p15:clr>
        </p15:guide>
        <p15:guide id="33" orient="horz" pos="4133">
          <p15:clr>
            <a:srgbClr val="A4A3A4"/>
          </p15:clr>
        </p15:guide>
        <p15:guide id="34" orient="horz" pos="187">
          <p15:clr>
            <a:srgbClr val="A4A3A4"/>
          </p15:clr>
        </p15:guide>
        <p15:guide id="36" pos="2554">
          <p15:clr>
            <a:srgbClr val="F26B43"/>
          </p15:clr>
        </p15:guide>
        <p15:guide id="37" pos="2741">
          <p15:clr>
            <a:srgbClr val="F26B43"/>
          </p15:clr>
        </p15:guide>
        <p15:guide id="40" pos="3749">
          <p15:clr>
            <a:srgbClr val="A4A3A4"/>
          </p15:clr>
        </p15:guide>
        <p15:guide id="41" pos="3931">
          <p15:clr>
            <a:srgbClr val="A4A3A4"/>
          </p15:clr>
        </p15:guide>
        <p15:guide id="45" pos="5717">
          <p15:clr>
            <a:srgbClr val="A4A3A4"/>
          </p15:clr>
        </p15:guide>
        <p15:guide id="49" orient="horz" pos="3422">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35" cstate="screen">
            <a:extLst>
              <a:ext uri="{28A0092B-C50C-407E-A947-70E740481C1C}">
                <a14:useLocalDpi xmlns:a14="http://schemas.microsoft.com/office/drawing/2010/main"/>
              </a:ext>
            </a:extLst>
          </a:blip>
          <a:stretch>
            <a:fillRect/>
          </a:stretch>
        </p:blipFill>
        <p:spPr>
          <a:xfrm rot="5400000">
            <a:off x="9288989"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1"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a:extLst>
              <a:ext uri="{FF2B5EF4-FFF2-40B4-BE49-F238E27FC236}">
                <a16:creationId xmlns:a16="http://schemas.microsoft.com/office/drawing/2014/main" id="{7E39865E-69CD-41A6-B5C7-264D70385964}"/>
              </a:ext>
            </a:extLst>
          </p:cNvPr>
          <p:cNvPicPr>
            <a:picLocks noChangeAspect="1"/>
          </p:cNvPicPr>
          <p:nvPr userDrawn="1"/>
        </p:nvPicPr>
        <p:blipFill>
          <a:blip r:embed="rId36"/>
          <a:stretch>
            <a:fillRect/>
          </a:stretch>
        </p:blipFill>
        <p:spPr>
          <a:xfrm rot="5400000">
            <a:off x="9208748" y="2991033"/>
            <a:ext cx="6858623" cy="876557"/>
          </a:xfrm>
          <a:prstGeom prst="rect">
            <a:avLst/>
          </a:prstGeom>
        </p:spPr>
      </p:pic>
    </p:spTree>
    <p:custDataLst>
      <p:tags r:id="rId34"/>
    </p:custDataLst>
    <p:extLst>
      <p:ext uri="{BB962C8B-B14F-4D97-AF65-F5344CB8AC3E}">
        <p14:creationId xmlns:p14="http://schemas.microsoft.com/office/powerpoint/2010/main" val="2136132163"/>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880" r:id="rId23"/>
    <p:sldLayoutId id="2147483881" r:id="rId24"/>
    <p:sldLayoutId id="2147483882" r:id="rId25"/>
    <p:sldLayoutId id="2147483884" r:id="rId26"/>
    <p:sldLayoutId id="2147483885" r:id="rId27"/>
    <p:sldLayoutId id="2147483886" r:id="rId28"/>
    <p:sldLayoutId id="2147483887" r:id="rId29"/>
    <p:sldLayoutId id="2147483888" r:id="rId30"/>
    <p:sldLayoutId id="2147483891" r:id="rId31"/>
    <p:sldLayoutId id="2147483893" r:id="rId32"/>
  </p:sldLayoutIdLst>
  <p:transition>
    <p:fade/>
  </p:transition>
  <p:txStyles>
    <p:titleStyle>
      <a:lvl1pPr algn="l" defTabSz="932563" rtl="0" eaLnBrk="1" latinLnBrk="0" hangingPunct="1">
        <a:lnSpc>
          <a:spcPct val="100000"/>
        </a:lnSpc>
        <a:spcBef>
          <a:spcPct val="0"/>
        </a:spcBef>
        <a:buNone/>
        <a:defRPr lang="en-US" sz="3529" b="0" kern="1200" cap="none" spc="-50" baseline="0" dirty="0" smtClean="0">
          <a:ln w="3175">
            <a:noFill/>
          </a:ln>
          <a:solidFill>
            <a:schemeClr val="tx2"/>
          </a:solidFill>
          <a:effectLst/>
          <a:latin typeface="+mj-lt"/>
          <a:ea typeface="+mn-ea"/>
          <a:cs typeface="Segoe UI" pitchFamily="34" charset="0"/>
        </a:defRPr>
      </a:lvl1pPr>
    </p:titleStyle>
    <p:body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68"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2"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2"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599455"/>
      </p:ext>
    </p:extLst>
  </p:cSld>
  <p:clrMap bg1="lt1" tx1="dk1" bg2="lt2" tx2="dk2" accent1="accent1" accent2="accent2" accent3="accent3" accent4="accent4" accent5="accent5" accent6="accent6" hlink="hlink" folHlink="folHlink"/>
  <p:sldLayoutIdLst>
    <p:sldLayoutId id="2147483921" r:id="rId1"/>
    <p:sldLayoutId id="2147483922" r:id="rId2"/>
    <p:sldLayoutId id="2147483923" r:id="rId3"/>
    <p:sldLayoutId id="2147483925" r:id="rId4"/>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https://twitch.tv/linotadros" TargetMode="External"/><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16.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20.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2.xml.rels><?xml version="1.0" encoding="UTF-8" standalone="yes"?>
<Relationships xmlns="http://schemas.openxmlformats.org/package/2006/relationships"><Relationship Id="rId3" Type="http://schemas.openxmlformats.org/officeDocument/2006/relationships/hyperlink" Target="http://spark.apache.org/" TargetMode="External"/><Relationship Id="rId2" Type="http://schemas.openxmlformats.org/officeDocument/2006/relationships/notesSlide" Target="../notesSlides/notesSlide8.xml"/><Relationship Id="rId1" Type="http://schemas.openxmlformats.org/officeDocument/2006/relationships/slideLayout" Target="../slideLayouts/slideLayout10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10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5DFB877-1051-44AB-BD48-0C75EA213173}"/>
              </a:ext>
            </a:extLst>
          </p:cNvPr>
          <p:cNvSpPr/>
          <p:nvPr/>
        </p:nvSpPr>
        <p:spPr bwMode="auto">
          <a:xfrm>
            <a:off x="0" y="0"/>
            <a:ext cx="6095999"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4" name="Group 13">
            <a:extLst>
              <a:ext uri="{FF2B5EF4-FFF2-40B4-BE49-F238E27FC236}">
                <a16:creationId xmlns:a16="http://schemas.microsoft.com/office/drawing/2014/main" id="{000C1501-F3F6-4DCC-971B-B78CB30BC5D1}"/>
              </a:ext>
            </a:extLst>
          </p:cNvPr>
          <p:cNvGrpSpPr/>
          <p:nvPr/>
        </p:nvGrpSpPr>
        <p:grpSpPr>
          <a:xfrm>
            <a:off x="6889526" y="252665"/>
            <a:ext cx="4796990" cy="2905151"/>
            <a:chOff x="561394" y="450697"/>
            <a:chExt cx="4796990" cy="2905151"/>
          </a:xfrm>
        </p:grpSpPr>
        <p:sp>
          <p:nvSpPr>
            <p:cNvPr id="15" name="Rectangle 14">
              <a:extLst>
                <a:ext uri="{FF2B5EF4-FFF2-40B4-BE49-F238E27FC236}">
                  <a16:creationId xmlns:a16="http://schemas.microsoft.com/office/drawing/2014/main" id="{AB732251-526A-4FB9-A977-D17931E29D06}"/>
                </a:ext>
              </a:extLst>
            </p:cNvPr>
            <p:cNvSpPr>
              <a:spLocks noChangeAspect="1"/>
            </p:cNvSpPr>
            <p:nvPr/>
          </p:nvSpPr>
          <p:spPr bwMode="auto">
            <a:xfrm rot="5400000">
              <a:off x="1507313" y="-495222"/>
              <a:ext cx="2905151" cy="4796990"/>
            </a:xfrm>
            <a:prstGeom prst="rect">
              <a:avLst/>
            </a:prstGeom>
            <a:solidFill>
              <a:srgbClr val="FFFFFF"/>
            </a:solidFill>
            <a:ln w="9525" cap="flat" cmpd="sng" algn="ctr">
              <a:solidFill>
                <a:srgbClr val="000000"/>
              </a:solidFill>
              <a:prstDash val="solid"/>
              <a:round/>
              <a:headEnd type="none" w="med" len="med"/>
              <a:tailEnd type="none" w="med" len="med"/>
            </a:ln>
            <a:effectLst/>
            <a:scene3d>
              <a:camera prst="orthographicFront"/>
              <a:lightRig rig="threePt" dir="t"/>
            </a:scene3d>
            <a:sp3d>
              <a:bevelT/>
            </a:sp3d>
          </p:spPr>
          <p:txBody>
            <a:bodyPr vert="horz" wrap="square" lIns="91440" tIns="45720" rIns="91440" bIns="45720" numCol="1" rtlCol="0" anchor="t"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Arial" pitchFamily="34" charset="0"/>
                <a:ea typeface="MS PGothic" pitchFamily="34" charset="-128"/>
                <a:cs typeface="+mn-cs"/>
              </a:endParaRPr>
            </a:p>
          </p:txBody>
        </p:sp>
        <p:sp>
          <p:nvSpPr>
            <p:cNvPr id="16" name="TextBox 15">
              <a:extLst>
                <a:ext uri="{FF2B5EF4-FFF2-40B4-BE49-F238E27FC236}">
                  <a16:creationId xmlns:a16="http://schemas.microsoft.com/office/drawing/2014/main" id="{B3BA4503-4814-4B9F-AC2B-DDFEE00002D8}"/>
                </a:ext>
              </a:extLst>
            </p:cNvPr>
            <p:cNvSpPr txBox="1"/>
            <p:nvPr/>
          </p:nvSpPr>
          <p:spPr>
            <a:xfrm>
              <a:off x="755021" y="1264546"/>
              <a:ext cx="3398559"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A1A1A"/>
                  </a:solidFill>
                  <a:effectLst/>
                  <a:uLnTx/>
                  <a:uFillTx/>
                  <a:latin typeface="Calibri"/>
                  <a:ea typeface="+mn-ea"/>
                  <a:cs typeface="Calibri"/>
                </a:rPr>
                <a:t>Lino Tadros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A1A1A"/>
                  </a:solidFill>
                  <a:effectLst/>
                  <a:uLnTx/>
                  <a:uFillTx/>
                  <a:latin typeface="Calibri"/>
                  <a:ea typeface="+mn-ea"/>
                  <a:cs typeface="Calibri"/>
                </a:rPr>
                <a:t>Cloud Solutions Architect</a:t>
              </a:r>
            </a:p>
          </p:txBody>
        </p:sp>
        <p:sp>
          <p:nvSpPr>
            <p:cNvPr id="18" name="TextBox 17">
              <a:extLst>
                <a:ext uri="{FF2B5EF4-FFF2-40B4-BE49-F238E27FC236}">
                  <a16:creationId xmlns:a16="http://schemas.microsoft.com/office/drawing/2014/main" id="{8160106E-E82B-4B62-AD6C-AC3AB992B7BE}"/>
                </a:ext>
              </a:extLst>
            </p:cNvPr>
            <p:cNvSpPr txBox="1"/>
            <p:nvPr userDrawn="1"/>
          </p:nvSpPr>
          <p:spPr>
            <a:xfrm>
              <a:off x="1231971" y="2143623"/>
              <a:ext cx="2283985" cy="369332"/>
            </a:xfrm>
            <a:prstGeom prst="rect">
              <a:avLst/>
            </a:prstGeom>
            <a:noFill/>
          </p:spPr>
          <p:txBody>
            <a:bodyPr wrap="square" rtlCol="0">
              <a:spAutoFit/>
            </a:bodyPr>
            <a:lstStyle/>
            <a:p>
              <a:pPr marL="0" marR="0" lvl="0" indent="0" algn="l" defTabSz="403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A1A1A"/>
                  </a:solidFill>
                  <a:effectLst/>
                  <a:uLnTx/>
                  <a:uFillTx/>
                  <a:latin typeface="Calibri"/>
                  <a:ea typeface="+mn-ea"/>
                  <a:cs typeface="Calibri"/>
                </a:rPr>
                <a:t>lino@solliance.net</a:t>
              </a:r>
            </a:p>
          </p:txBody>
        </p:sp>
        <p:pic>
          <p:nvPicPr>
            <p:cNvPr id="19" name="Graphic 18" descr="Envelope">
              <a:extLst>
                <a:ext uri="{FF2B5EF4-FFF2-40B4-BE49-F238E27FC236}">
                  <a16:creationId xmlns:a16="http://schemas.microsoft.com/office/drawing/2014/main" id="{53BFA6FD-3517-4476-BC2C-EA338C5EA36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5064" y="2146048"/>
              <a:ext cx="366907" cy="366907"/>
            </a:xfrm>
            <a:prstGeom prst="rect">
              <a:avLst/>
            </a:prstGeom>
          </p:spPr>
        </p:pic>
      </p:grpSp>
      <p:sp>
        <p:nvSpPr>
          <p:cNvPr id="2" name="AutoShape 2" descr="Solliance">
            <a:extLst>
              <a:ext uri="{FF2B5EF4-FFF2-40B4-BE49-F238E27FC236}">
                <a16:creationId xmlns:a16="http://schemas.microsoft.com/office/drawing/2014/main" id="{D87C3810-4E3A-4455-9581-CD8A1FCBDDD0}"/>
              </a:ext>
            </a:extLst>
          </p:cNvPr>
          <p:cNvSpPr>
            <a:spLocks noChangeAspect="1" noChangeArrowheads="1"/>
          </p:cNvSpPr>
          <p:nvPr/>
        </p:nvSpPr>
        <p:spPr bwMode="auto">
          <a:xfrm>
            <a:off x="5905500" y="3238500"/>
            <a:ext cx="381000" cy="381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pic>
        <p:nvPicPr>
          <p:cNvPr id="25" name="Picture 24">
            <a:extLst>
              <a:ext uri="{FF2B5EF4-FFF2-40B4-BE49-F238E27FC236}">
                <a16:creationId xmlns:a16="http://schemas.microsoft.com/office/drawing/2014/main" id="{28E9CCB6-DDA2-4D33-A362-32A843C3145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02234" y="485399"/>
            <a:ext cx="1660479" cy="276623"/>
          </a:xfrm>
          <a:prstGeom prst="rect">
            <a:avLst/>
          </a:prstGeom>
        </p:spPr>
      </p:pic>
      <p:sp>
        <p:nvSpPr>
          <p:cNvPr id="12" name="TextBox 11">
            <a:extLst>
              <a:ext uri="{FF2B5EF4-FFF2-40B4-BE49-F238E27FC236}">
                <a16:creationId xmlns:a16="http://schemas.microsoft.com/office/drawing/2014/main" id="{57AED884-D3AC-4C65-96A8-6BF4F023CB85}"/>
              </a:ext>
            </a:extLst>
          </p:cNvPr>
          <p:cNvSpPr txBox="1"/>
          <p:nvPr/>
        </p:nvSpPr>
        <p:spPr>
          <a:xfrm>
            <a:off x="7581850" y="2407274"/>
            <a:ext cx="3981714" cy="369332"/>
          </a:xfrm>
          <a:prstGeom prst="rect">
            <a:avLst/>
          </a:prstGeom>
          <a:noFill/>
        </p:spPr>
        <p:txBody>
          <a:bodyPr wrap="square" rtlCol="0">
            <a:spAutoFit/>
          </a:bodyPr>
          <a:lstStyle/>
          <a:p>
            <a:pPr lvl="0" defTabSz="403225">
              <a:defRPr/>
            </a:pPr>
            <a:r>
              <a:rPr lang="en-US" kern="0" dirty="0">
                <a:solidFill>
                  <a:srgbClr val="1A1A1A"/>
                </a:solidFill>
                <a:latin typeface="Calibri"/>
                <a:cs typeface="Calibri"/>
              </a:rPr>
              <a:t>linkedin.com/in/</a:t>
            </a:r>
            <a:r>
              <a:rPr lang="en-US" kern="0" dirty="0" err="1">
                <a:solidFill>
                  <a:srgbClr val="1A1A1A"/>
                </a:solidFill>
                <a:latin typeface="Calibri"/>
                <a:cs typeface="Calibri"/>
              </a:rPr>
              <a:t>linotadros</a:t>
            </a:r>
            <a:r>
              <a:rPr lang="en-US" kern="0" dirty="0">
                <a:solidFill>
                  <a:srgbClr val="1A1A1A"/>
                </a:solidFill>
                <a:latin typeface="Calibri"/>
                <a:cs typeface="Calibri"/>
              </a:rPr>
              <a:t>/</a:t>
            </a:r>
            <a:endParaRPr kumimoji="0" lang="en-US" sz="1800" b="0" i="0" u="none" strike="noStrike" kern="0" cap="none" spc="0" normalizeH="0" baseline="0" noProof="0" dirty="0">
              <a:ln>
                <a:noFill/>
              </a:ln>
              <a:solidFill>
                <a:srgbClr val="1A1A1A"/>
              </a:solidFill>
              <a:effectLst/>
              <a:uLnTx/>
              <a:uFillTx/>
              <a:latin typeface="Calibri"/>
              <a:ea typeface="+mn-ea"/>
              <a:cs typeface="Calibri"/>
            </a:endParaRPr>
          </a:p>
        </p:txBody>
      </p:sp>
      <p:pic>
        <p:nvPicPr>
          <p:cNvPr id="3" name="Picture 2">
            <a:extLst>
              <a:ext uri="{FF2B5EF4-FFF2-40B4-BE49-F238E27FC236}">
                <a16:creationId xmlns:a16="http://schemas.microsoft.com/office/drawing/2014/main" id="{9B1A0A40-67A4-4CBA-AD35-D1497054BB59}"/>
              </a:ext>
            </a:extLst>
          </p:cNvPr>
          <p:cNvPicPr>
            <a:picLocks noChangeAspect="1"/>
          </p:cNvPicPr>
          <p:nvPr/>
        </p:nvPicPr>
        <p:blipFill>
          <a:blip r:embed="rId6"/>
          <a:stretch>
            <a:fillRect/>
          </a:stretch>
        </p:blipFill>
        <p:spPr>
          <a:xfrm>
            <a:off x="7193196" y="2389992"/>
            <a:ext cx="388654" cy="403895"/>
          </a:xfrm>
          <a:prstGeom prst="rect">
            <a:avLst/>
          </a:prstGeom>
        </p:spPr>
      </p:pic>
      <p:pic>
        <p:nvPicPr>
          <p:cNvPr id="4" name="Picture 3" descr="A person sitting at a table smiling for the camera&#10;&#10;Description automatically generated">
            <a:extLst>
              <a:ext uri="{FF2B5EF4-FFF2-40B4-BE49-F238E27FC236}">
                <a16:creationId xmlns:a16="http://schemas.microsoft.com/office/drawing/2014/main" id="{2A9CC45B-4307-4073-8715-020CD350FDE1}"/>
              </a:ext>
            </a:extLst>
          </p:cNvPr>
          <p:cNvPicPr/>
          <p:nvPr/>
        </p:nvPicPr>
        <p:blipFill>
          <a:blip r:embed="rId7">
            <a:extLst>
              <a:ext uri="{28A0092B-C50C-407E-A947-70E740481C1C}">
                <a14:useLocalDpi xmlns:a14="http://schemas.microsoft.com/office/drawing/2010/main" val="0"/>
              </a:ext>
            </a:extLst>
          </a:blip>
          <a:stretch>
            <a:fillRect/>
          </a:stretch>
        </p:blipFill>
        <p:spPr>
          <a:xfrm>
            <a:off x="8102917" y="3845879"/>
            <a:ext cx="2596515" cy="2440940"/>
          </a:xfrm>
          <a:prstGeom prst="rect">
            <a:avLst/>
          </a:prstGeom>
        </p:spPr>
      </p:pic>
      <p:sp>
        <p:nvSpPr>
          <p:cNvPr id="5" name="Rectangle 4">
            <a:extLst>
              <a:ext uri="{FF2B5EF4-FFF2-40B4-BE49-F238E27FC236}">
                <a16:creationId xmlns:a16="http://schemas.microsoft.com/office/drawing/2014/main" id="{6FB8E1BB-B81C-4A41-B554-80595FEE3A68}"/>
              </a:ext>
            </a:extLst>
          </p:cNvPr>
          <p:cNvSpPr/>
          <p:nvPr/>
        </p:nvSpPr>
        <p:spPr>
          <a:xfrm>
            <a:off x="235172" y="485399"/>
            <a:ext cx="5406969" cy="6032421"/>
          </a:xfrm>
          <a:prstGeom prst="rect">
            <a:avLst/>
          </a:prstGeom>
        </p:spPr>
        <p:txBody>
          <a:bodyPr wrap="square">
            <a:spAutoFit/>
          </a:bodyPr>
          <a:lstStyle/>
          <a:p>
            <a:r>
              <a:rPr lang="en-US" sz="1600" b="1" dirty="0">
                <a:solidFill>
                  <a:schemeClr val="bg1"/>
                </a:solidFill>
              </a:rPr>
              <a:t>Alain "Lino" Tadros</a:t>
            </a:r>
            <a:r>
              <a:rPr lang="en-US" sz="1600" dirty="0">
                <a:solidFill>
                  <a:schemeClr val="bg1"/>
                </a:solidFill>
              </a:rPr>
              <a:t> is a partner architect at Solliance on AI, Machine Learning and IoT for the last 4 years. </a:t>
            </a:r>
          </a:p>
          <a:p>
            <a:endParaRPr lang="en-US" sz="1600" dirty="0">
              <a:solidFill>
                <a:schemeClr val="bg1"/>
              </a:solidFill>
            </a:endParaRPr>
          </a:p>
          <a:p>
            <a:r>
              <a:rPr lang="en-US" sz="1600" dirty="0">
                <a:solidFill>
                  <a:schemeClr val="bg1"/>
                </a:solidFill>
              </a:rPr>
              <a:t>Lino provides world-class consulting, training, and software development for small, medium, and enterprise level businesses. Lino started his career in 1990 as a well-respected member of the development team at Borland for Delphi and C++Builder. </a:t>
            </a:r>
          </a:p>
          <a:p>
            <a:endParaRPr lang="en-US" sz="1600" dirty="0">
              <a:solidFill>
                <a:schemeClr val="bg1"/>
              </a:solidFill>
            </a:endParaRPr>
          </a:p>
          <a:p>
            <a:r>
              <a:rPr lang="en-US" sz="1600" dirty="0">
                <a:solidFill>
                  <a:schemeClr val="bg1"/>
                </a:solidFill>
              </a:rPr>
              <a:t>He has been awarded Microsoft MVP status 15 years in a row for his numerous contributions to the C# community and currently is recognized as a Microsoft Regional Director. Lino is also an expert in AI &amp; Machine Learning, IoT, .NET, Azure, ASP.NET, MVC, iOS, Android, Xamarin, Sitefinity and many testing solutions. </a:t>
            </a:r>
          </a:p>
          <a:p>
            <a:endParaRPr lang="en-US" sz="1600" dirty="0">
              <a:solidFill>
                <a:schemeClr val="bg1"/>
              </a:solidFill>
            </a:endParaRPr>
          </a:p>
          <a:p>
            <a:r>
              <a:rPr lang="en-US" sz="1600" dirty="0">
                <a:solidFill>
                  <a:schemeClr val="bg1"/>
                </a:solidFill>
              </a:rPr>
              <a:t>Lino is an industry renowned speaker and has given numerous presentations in 53 countries since 1994. He currently sits on the Board of Directors of 4 Silicon Valley corporations.</a:t>
            </a:r>
          </a:p>
          <a:p>
            <a:r>
              <a:rPr lang="en-US" sz="1600" dirty="0">
                <a:solidFill>
                  <a:schemeClr val="bg1"/>
                </a:solidFill>
              </a:rPr>
              <a:t> </a:t>
            </a:r>
          </a:p>
          <a:p>
            <a:r>
              <a:rPr lang="en-US" sz="1600" dirty="0">
                <a:solidFill>
                  <a:schemeClr val="bg1"/>
                </a:solidFill>
              </a:rPr>
              <a:t>You can regularly catch Lino on his </a:t>
            </a:r>
            <a:r>
              <a:rPr lang="en-US" sz="1600" dirty="0" err="1">
                <a:solidFill>
                  <a:schemeClr val="bg1"/>
                </a:solidFill>
              </a:rPr>
              <a:t>LiveStream</a:t>
            </a:r>
            <a:r>
              <a:rPr lang="en-US" sz="1600" dirty="0">
                <a:solidFill>
                  <a:schemeClr val="bg1"/>
                </a:solidFill>
              </a:rPr>
              <a:t> on Twitch at </a:t>
            </a:r>
            <a:r>
              <a:rPr lang="en-US" sz="1600" b="1" u="sng" dirty="0">
                <a:solidFill>
                  <a:schemeClr val="bg1"/>
                </a:solidFill>
                <a:hlinkClick r:id="rId8">
                  <a:extLst>
                    <a:ext uri="{A12FA001-AC4F-418D-AE19-62706E023703}">
                      <ahyp:hlinkClr xmlns:ahyp="http://schemas.microsoft.com/office/drawing/2018/hyperlinkcolor" val="tx"/>
                    </a:ext>
                  </a:extLst>
                </a:hlinkClick>
              </a:rPr>
              <a:t>https://twitch.tv/linotadros</a:t>
            </a:r>
            <a:r>
              <a:rPr lang="en-US" sz="1600" b="1" dirty="0">
                <a:solidFill>
                  <a:schemeClr val="bg1"/>
                </a:solidFill>
              </a:rPr>
              <a:t> </a:t>
            </a:r>
            <a:endParaRPr lang="en-US" sz="1600" dirty="0">
              <a:solidFill>
                <a:schemeClr val="bg1"/>
              </a:solidFill>
            </a:endParaRPr>
          </a:p>
          <a:p>
            <a:endParaRPr lang="en-US" sz="1600" dirty="0">
              <a:solidFill>
                <a:schemeClr val="bg1"/>
              </a:solidFill>
            </a:endParaRPr>
          </a:p>
        </p:txBody>
      </p:sp>
    </p:spTree>
    <p:extLst>
      <p:ext uri="{BB962C8B-B14F-4D97-AF65-F5344CB8AC3E}">
        <p14:creationId xmlns:p14="http://schemas.microsoft.com/office/powerpoint/2010/main" val="221954652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BE7-DA31-4AD8-BEB0-5E8D2CB0F360}"/>
              </a:ext>
            </a:extLst>
          </p:cNvPr>
          <p:cNvSpPr>
            <a:spLocks noGrp="1"/>
          </p:cNvSpPr>
          <p:nvPr>
            <p:ph type="title"/>
          </p:nvPr>
        </p:nvSpPr>
        <p:spPr>
          <a:xfrm>
            <a:off x="269238" y="3044279"/>
            <a:ext cx="11653523" cy="769441"/>
          </a:xfrm>
        </p:spPr>
        <p:txBody>
          <a:bodyPr/>
          <a:lstStyle/>
          <a:p>
            <a:pPr algn="ctr"/>
            <a:r>
              <a:rPr lang="en-US" sz="4000" dirty="0"/>
              <a:t>Analytics</a:t>
            </a:r>
          </a:p>
        </p:txBody>
      </p:sp>
    </p:spTree>
    <p:extLst>
      <p:ext uri="{BB962C8B-B14F-4D97-AF65-F5344CB8AC3E}">
        <p14:creationId xmlns:p14="http://schemas.microsoft.com/office/powerpoint/2010/main" val="675461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FCF14BDF-B452-4D32-A5A0-A1AD4F6B15FD}"/>
              </a:ext>
            </a:extLst>
          </p:cNvPr>
          <p:cNvSpPr/>
          <p:nvPr/>
        </p:nvSpPr>
        <p:spPr bwMode="auto">
          <a:xfrm>
            <a:off x="802498" y="3133828"/>
            <a:ext cx="10485728"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STORE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91" name="Rectangle 90">
            <a:extLst>
              <a:ext uri="{FF2B5EF4-FFF2-40B4-BE49-F238E27FC236}">
                <a16:creationId xmlns:a16="http://schemas.microsoft.com/office/drawing/2014/main" id="{D1CDC214-4E1D-40C7-AE60-10304584D57A}"/>
              </a:ext>
            </a:extLst>
          </p:cNvPr>
          <p:cNvSpPr/>
          <p:nvPr/>
        </p:nvSpPr>
        <p:spPr bwMode="auto">
          <a:xfrm>
            <a:off x="9831103" y="1636150"/>
            <a:ext cx="1413210"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VISUALIZE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3400" b="0" i="0" u="none" strike="noStrike" kern="1200" cap="none" spc="-147" normalizeH="0" baseline="0" noProof="0">
              <a:ln w="3175">
                <a:noFill/>
              </a:ln>
              <a:solidFill>
                <a:srgbClr val="3B2E58"/>
              </a:solidFill>
              <a:effectLst/>
              <a:uLnTx/>
              <a:uFillTx/>
              <a:latin typeface="Segoe UI Semibold"/>
              <a:ea typeface="+mn-ea"/>
              <a:cs typeface="Segoe UI" pitchFamily="34" charset="0"/>
            </a:endParaRPr>
          </a:p>
        </p:txBody>
      </p:sp>
      <p:sp>
        <p:nvSpPr>
          <p:cNvPr id="6" name="Rectangle 5">
            <a:extLst>
              <a:ext uri="{FF2B5EF4-FFF2-40B4-BE49-F238E27FC236}">
                <a16:creationId xmlns:a16="http://schemas.microsoft.com/office/drawing/2014/main" id="{F608A9AF-2172-430A-A048-0E42E62E1535}"/>
              </a:ext>
            </a:extLst>
          </p:cNvPr>
          <p:cNvSpPr/>
          <p:nvPr/>
        </p:nvSpPr>
        <p:spPr bwMode="auto">
          <a:xfrm>
            <a:off x="763109"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INGEST</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8" name="Rectangle 7">
            <a:extLst>
              <a:ext uri="{FF2B5EF4-FFF2-40B4-BE49-F238E27FC236}">
                <a16:creationId xmlns:a16="http://schemas.microsoft.com/office/drawing/2014/main" id="{170FB63E-99E9-43E4-A4D5-CCB5FD9A85F1}"/>
              </a:ext>
            </a:extLst>
          </p:cNvPr>
          <p:cNvSpPr/>
          <p:nvPr/>
        </p:nvSpPr>
        <p:spPr bwMode="auto">
          <a:xfrm>
            <a:off x="3030107"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PREPARE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9" name="Rectangle 8">
            <a:extLst>
              <a:ext uri="{FF2B5EF4-FFF2-40B4-BE49-F238E27FC236}">
                <a16:creationId xmlns:a16="http://schemas.microsoft.com/office/drawing/2014/main" id="{07F387B8-1A81-4F0D-9875-3BB4223648CB}"/>
              </a:ext>
            </a:extLst>
          </p:cNvPr>
          <p:cNvSpPr/>
          <p:nvPr/>
        </p:nvSpPr>
        <p:spPr bwMode="auto">
          <a:xfrm>
            <a:off x="5297106"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TRANSFORM &amp; ENRICH</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2C66B68D-EBC5-4D15-868A-0320583AE1E5}"/>
              </a:ext>
            </a:extLst>
          </p:cNvPr>
          <p:cNvSpPr/>
          <p:nvPr/>
        </p:nvSpPr>
        <p:spPr bwMode="auto">
          <a:xfrm>
            <a:off x="7564104"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SERVE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200DFB5E-1348-4628-B21C-32CA65355B33}"/>
              </a:ext>
            </a:extLst>
          </p:cNvPr>
          <p:cNvSpPr>
            <a:spLocks noGrp="1"/>
          </p:cNvSpPr>
          <p:nvPr>
            <p:ph type="title"/>
          </p:nvPr>
        </p:nvSpPr>
        <p:spPr>
          <a:xfrm>
            <a:off x="588263" y="457621"/>
            <a:ext cx="11018520" cy="543108"/>
          </a:xfrm>
        </p:spPr>
        <p:txBody>
          <a:bodyPr/>
          <a:lstStyle/>
          <a:p>
            <a:r>
              <a:rPr lang="en-US"/>
              <a:t>Modern Data Warehouse</a:t>
            </a:r>
          </a:p>
        </p:txBody>
      </p:sp>
      <p:sp>
        <p:nvSpPr>
          <p:cNvPr id="7" name="Arrow: Right 6">
            <a:extLst>
              <a:ext uri="{FF2B5EF4-FFF2-40B4-BE49-F238E27FC236}">
                <a16:creationId xmlns:a16="http://schemas.microsoft.com/office/drawing/2014/main" id="{7CD998C7-60A1-40AB-B1B0-29F3E84072DB}"/>
              </a:ext>
            </a:extLst>
          </p:cNvPr>
          <p:cNvSpPr/>
          <p:nvPr/>
        </p:nvSpPr>
        <p:spPr bwMode="auto">
          <a:xfrm>
            <a:off x="947687" y="2309118"/>
            <a:ext cx="10078648" cy="475105"/>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981934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1"/>
                                        </p:tgtEl>
                                        <p:attrNameLst>
                                          <p:attrName>style.visibility</p:attrName>
                                        </p:attrNameLst>
                                      </p:cBhvr>
                                      <p:to>
                                        <p:strVal val="visible"/>
                                      </p:to>
                                    </p:set>
                                    <p:anim calcmode="lin" valueType="num">
                                      <p:cBhvr additive="base">
                                        <p:cTn id="31" dur="500" fill="hold"/>
                                        <p:tgtEl>
                                          <p:spTgt spid="91"/>
                                        </p:tgtEl>
                                        <p:attrNameLst>
                                          <p:attrName>ppt_x</p:attrName>
                                        </p:attrNameLst>
                                      </p:cBhvr>
                                      <p:tavLst>
                                        <p:tav tm="0">
                                          <p:val>
                                            <p:strVal val="#ppt_x"/>
                                          </p:val>
                                        </p:tav>
                                        <p:tav tm="100000">
                                          <p:val>
                                            <p:strVal val="#ppt_x"/>
                                          </p:val>
                                        </p:tav>
                                      </p:tavLst>
                                    </p:anim>
                                    <p:anim calcmode="lin" valueType="num">
                                      <p:cBhvr additive="base">
                                        <p:cTn id="32" dur="500" fill="hold"/>
                                        <p:tgtEl>
                                          <p:spTgt spid="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6" grpId="0" animBg="1"/>
      <p:bldP spid="8" grpId="0" animBg="1"/>
      <p:bldP spid="9"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1040" y="2087239"/>
            <a:ext cx="3659936" cy="2894255"/>
          </a:xfrm>
          <a:prstGeom prst="rect">
            <a:avLst/>
          </a:prstGeom>
          <a:noFill/>
        </p:spPr>
        <p:txBody>
          <a:bodyPr wrap="none" lIns="182828" tIns="146263" rIns="182828" bIns="146263" rtlCol="0">
            <a:noAutofit/>
          </a:bodyPr>
          <a:lstStyle/>
          <a:p>
            <a:pPr marL="110450" marR="0" lvl="1" indent="0" algn="l" defTabSz="913420" rtl="0" eaLnBrk="1" fontAlgn="base" latinLnBrk="0" hangingPunct="1">
              <a:lnSpc>
                <a:spcPct val="90000"/>
              </a:lnSpc>
              <a:spcBef>
                <a:spcPts val="600"/>
              </a:spcBef>
              <a:spcAft>
                <a:spcPts val="600"/>
              </a:spcAft>
              <a:buClr>
                <a:srgbClr val="68217A">
                  <a:lumMod val="50000"/>
                </a:srgbClr>
              </a:buClr>
              <a:buSzTx/>
              <a:buFontTx/>
              <a:buNone/>
              <a:tabLst/>
              <a:defRPr/>
            </a:pPr>
            <a:r>
              <a:rPr kumimoji="0" lang="en-US" sz="1961" b="0" i="0" u="none" strike="noStrike" kern="1200" cap="none" spc="0" normalizeH="0" baseline="0" noProof="0" dirty="0">
                <a:ln>
                  <a:noFill/>
                </a:ln>
                <a:solidFill>
                  <a:srgbClr val="3B2E58"/>
                </a:solidFill>
                <a:effectLst/>
                <a:uLnTx/>
                <a:uFillTx/>
                <a:latin typeface="Segoe UI Semibold"/>
                <a:ea typeface="+mn-ea"/>
                <a:cs typeface="+mn-cs"/>
              </a:rPr>
              <a:t>Spark Unifies:</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solidFill>
                  <a:srgbClr val="1A1A1A"/>
                </a:solidFill>
                <a:effectLst/>
                <a:uLnTx/>
                <a:uFillTx/>
                <a:latin typeface="Segoe UI"/>
                <a:ea typeface="ＭＳ Ｐゴシック" charset="-128"/>
                <a:cs typeface="Segoe UI Semilight" panose="020B0402040204020203" pitchFamily="34" charset="0"/>
              </a:rPr>
              <a:t>Batch Processing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Interactive SQL</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Real-time processing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Machine Learning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Deep Learning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Graph Processing</a:t>
            </a:r>
          </a:p>
        </p:txBody>
      </p:sp>
      <p:sp>
        <p:nvSpPr>
          <p:cNvPr id="18" name="Rectangle 17"/>
          <p:cNvSpPr/>
          <p:nvPr/>
        </p:nvSpPr>
        <p:spPr>
          <a:xfrm>
            <a:off x="354353" y="1267495"/>
            <a:ext cx="11480180" cy="456192"/>
          </a:xfrm>
          <a:prstGeom prst="rect">
            <a:avLst/>
          </a:prstGeom>
        </p:spPr>
        <p:txBody>
          <a:bodyPr vert="horz" wrap="square" lIns="146284" tIns="91427" rIns="146284" bIns="91427" rtlCol="0">
            <a:spAutoFit/>
          </a:bodyPr>
          <a:lstStyle/>
          <a:p>
            <a:pPr marL="0" marR="0" lvl="0" indent="0" algn="l" defTabSz="914016" rtl="0" eaLnBrk="1" fontAlgn="auto" latinLnBrk="0" hangingPunct="1">
              <a:lnSpc>
                <a:spcPct val="90000"/>
              </a:lnSpc>
              <a:spcBef>
                <a:spcPct val="20000"/>
              </a:spcBef>
              <a:spcAft>
                <a:spcPts val="0"/>
              </a:spcAft>
              <a:buClrTx/>
              <a:buSzPct val="90000"/>
              <a:buFontTx/>
              <a:buNone/>
              <a:tabLst/>
              <a:defRPr/>
            </a:pPr>
            <a:r>
              <a:rPr kumimoji="0" lang="en-US" sz="1961" b="0" i="0" u="none" strike="noStrike" kern="1200" cap="none" spc="0" normalizeH="0" baseline="0" noProof="0">
                <a:ln>
                  <a:noFill/>
                </a:ln>
                <a:solidFill>
                  <a:srgbClr val="3B2E58"/>
                </a:solidFill>
                <a:effectLst/>
                <a:uLnTx/>
                <a:uFillTx/>
                <a:latin typeface="Segoe UI Semibold"/>
                <a:ea typeface="+mn-ea"/>
                <a:cs typeface="Segoe UI Semilight" panose="020B0402040204020203" pitchFamily="34" charset="0"/>
              </a:rPr>
              <a:t>A unified, open source, parallel, data processing framework for Big Data Analytics </a:t>
            </a:r>
          </a:p>
        </p:txBody>
      </p:sp>
      <p:sp>
        <p:nvSpPr>
          <p:cNvPr id="8" name="Rounded Rectangle 7"/>
          <p:cNvSpPr/>
          <p:nvPr/>
        </p:nvSpPr>
        <p:spPr bwMode="auto">
          <a:xfrm>
            <a:off x="4572845" y="4062782"/>
            <a:ext cx="6830344" cy="641262"/>
          </a:xfrm>
          <a:prstGeom prst="roundRect">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8661C5"/>
                </a:solidFill>
                <a:effectLst/>
                <a:uLnTx/>
                <a:uFillTx/>
                <a:latin typeface="Segoe UI"/>
                <a:ea typeface="Segoe UI" panose="020B0502040204020203" pitchFamily="34" charset="0"/>
                <a:cs typeface="Segoe UI" panose="020B0502040204020203" pitchFamily="34" charset="0"/>
              </a:rPr>
              <a:t>Spark Core Engine</a:t>
            </a:r>
          </a:p>
        </p:txBody>
      </p:sp>
      <p:sp>
        <p:nvSpPr>
          <p:cNvPr id="9" name="Pentagon 8"/>
          <p:cNvSpPr/>
          <p:nvPr/>
        </p:nvSpPr>
        <p:spPr bwMode="auto">
          <a:xfrm rot="5400000">
            <a:off x="4484749" y="2213076"/>
            <a:ext cx="1938846" cy="1760567"/>
          </a:xfrm>
          <a:prstGeom prst="homePlat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Pentagon 9"/>
          <p:cNvSpPr/>
          <p:nvPr/>
        </p:nvSpPr>
        <p:spPr bwMode="auto">
          <a:xfrm rot="5400000">
            <a:off x="6229232" y="2230204"/>
            <a:ext cx="1938846" cy="1726308"/>
          </a:xfrm>
          <a:prstGeom prst="homePlat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1" name="Pentagon 10"/>
          <p:cNvSpPr/>
          <p:nvPr/>
        </p:nvSpPr>
        <p:spPr bwMode="auto">
          <a:xfrm rot="5400000">
            <a:off x="7960533" y="2225213"/>
            <a:ext cx="1938846" cy="1736292"/>
          </a:xfrm>
          <a:prstGeom prst="homePlat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2" name="Pentagon 11"/>
          <p:cNvSpPr/>
          <p:nvPr/>
        </p:nvSpPr>
        <p:spPr bwMode="auto">
          <a:xfrm rot="5400000">
            <a:off x="9646190" y="2274722"/>
            <a:ext cx="1932838" cy="1628220"/>
          </a:xfrm>
          <a:prstGeom prst="homePlate">
            <a:avLst>
              <a:gd name="adj" fmla="val 53771"/>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3" name="TextBox 12"/>
          <p:cNvSpPr txBox="1"/>
          <p:nvPr/>
        </p:nvSpPr>
        <p:spPr>
          <a:xfrm>
            <a:off x="4536998" y="2120616"/>
            <a:ext cx="1722888"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SQL</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Batch processing</a:t>
            </a:r>
            <a:endPar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 name="TextBox 13"/>
          <p:cNvSpPr txBox="1"/>
          <p:nvPr/>
        </p:nvSpPr>
        <p:spPr>
          <a:xfrm>
            <a:off x="6926094" y="5249973"/>
            <a:ext cx="1751137" cy="914141"/>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Structured</a:t>
            </a:r>
            <a:b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Streaming</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 processing</a:t>
            </a:r>
            <a:endPar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5" name="TextBox 14"/>
          <p:cNvSpPr txBox="1"/>
          <p:nvPr/>
        </p:nvSpPr>
        <p:spPr>
          <a:xfrm>
            <a:off x="9298877" y="5062372"/>
            <a:ext cx="1749539" cy="914141"/>
          </a:xfrm>
          <a:prstGeom prst="rect">
            <a:avLst/>
          </a:prstGeom>
          <a:noFill/>
        </p:spPr>
        <p:txBody>
          <a:bodyPr wrap="none" lIns="182828" tIns="146263" rIns="182828" bIns="146263" rtlCol="0">
            <a:noAutofit/>
          </a:bodyPr>
          <a:lstStyle/>
          <a:p>
            <a:pPr marL="0" marR="0" lvl="0" indent="0" algn="l" defTabSz="91419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MLlib</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Machine</a:t>
            </a:r>
            <a:br>
              <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Learning</a:t>
            </a:r>
          </a:p>
        </p:txBody>
      </p:sp>
      <p:sp>
        <p:nvSpPr>
          <p:cNvPr id="5" name="Rectangle 4"/>
          <p:cNvSpPr/>
          <p:nvPr/>
        </p:nvSpPr>
        <p:spPr bwMode="auto">
          <a:xfrm>
            <a:off x="4587943" y="4855343"/>
            <a:ext cx="6815246" cy="664099"/>
          </a:xfrm>
          <a:prstGeom prst="rect">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Yarn</a:t>
            </a:r>
          </a:p>
        </p:txBody>
      </p:sp>
      <p:sp>
        <p:nvSpPr>
          <p:cNvPr id="21" name="TextBox 20">
            <a:extLst>
              <a:ext uri="{FF2B5EF4-FFF2-40B4-BE49-F238E27FC236}">
                <a16:creationId xmlns:a16="http://schemas.microsoft.com/office/drawing/2014/main" id="{D9DA6CC8-CF47-4A2C-B5A7-C89B85BD5E1C}"/>
              </a:ext>
            </a:extLst>
          </p:cNvPr>
          <p:cNvSpPr txBox="1"/>
          <p:nvPr/>
        </p:nvSpPr>
        <p:spPr>
          <a:xfrm>
            <a:off x="6584621" y="2091789"/>
            <a:ext cx="1241220"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Spark ML/</a:t>
            </a:r>
            <a:r>
              <a:rPr kumimoji="0" lang="en-US" sz="1800" b="0" i="0" u="none" strike="noStrike" kern="1200" cap="none" spc="0" normalizeH="0" baseline="0" noProof="0" dirty="0" err="1">
                <a:ln>
                  <a:noFill/>
                </a:ln>
                <a:solidFill>
                  <a:srgbClr val="FFFFFF"/>
                </a:solidFill>
                <a:effectLst/>
                <a:uLnTx/>
                <a:uFillTx/>
                <a:latin typeface="Segoe UI" panose="020B0502040204020203" pitchFamily="34" charset="0"/>
                <a:ea typeface="+mn-ea"/>
                <a:cs typeface="Segoe UI" panose="020B0502040204020203" pitchFamily="34" charset="0"/>
              </a:rPr>
              <a:t>MLlib</a:t>
            </a:r>
            <a:endParaRPr kumimoji="0" lang="en-US" sz="1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600" b="0" i="1"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Machine </a:t>
            </a:r>
            <a:br>
              <a:rPr kumimoji="0" lang="en-US" sz="1600" b="0" i="1"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600" b="0" i="1"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Learning</a:t>
            </a:r>
          </a:p>
        </p:txBody>
      </p:sp>
      <p:sp>
        <p:nvSpPr>
          <p:cNvPr id="22" name="TextBox 21">
            <a:extLst>
              <a:ext uri="{FF2B5EF4-FFF2-40B4-BE49-F238E27FC236}">
                <a16:creationId xmlns:a16="http://schemas.microsoft.com/office/drawing/2014/main" id="{75169BEF-B5CD-49D3-9118-41329373C8D3}"/>
              </a:ext>
            </a:extLst>
          </p:cNvPr>
          <p:cNvSpPr txBox="1"/>
          <p:nvPr/>
        </p:nvSpPr>
        <p:spPr>
          <a:xfrm>
            <a:off x="8310929" y="2091789"/>
            <a:ext cx="1241220"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a:t>
            </a:r>
            <a:b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Streaming</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 processing</a:t>
            </a:r>
          </a:p>
        </p:txBody>
      </p:sp>
      <p:sp>
        <p:nvSpPr>
          <p:cNvPr id="23" name="TextBox 22">
            <a:extLst>
              <a:ext uri="{FF2B5EF4-FFF2-40B4-BE49-F238E27FC236}">
                <a16:creationId xmlns:a16="http://schemas.microsoft.com/office/drawing/2014/main" id="{19EF491E-BE97-4CC0-974F-2E7B1641AC6B}"/>
              </a:ext>
            </a:extLst>
          </p:cNvPr>
          <p:cNvSpPr txBox="1"/>
          <p:nvPr/>
        </p:nvSpPr>
        <p:spPr>
          <a:xfrm>
            <a:off x="10013771" y="2087238"/>
            <a:ext cx="1241220"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rPr>
              <a:t>GraphX</a:t>
            </a:r>
            <a:endPar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Graph</a:t>
            </a:r>
            <a:b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Computation</a:t>
            </a:r>
          </a:p>
        </p:txBody>
      </p:sp>
      <p:cxnSp>
        <p:nvCxnSpPr>
          <p:cNvPr id="7" name="Straight Connector 6">
            <a:extLst>
              <a:ext uri="{FF2B5EF4-FFF2-40B4-BE49-F238E27FC236}">
                <a16:creationId xmlns:a16="http://schemas.microsoft.com/office/drawing/2014/main" id="{EE0CA26E-CC6D-4465-8850-A80D40985754}"/>
              </a:ext>
            </a:extLst>
          </p:cNvPr>
          <p:cNvCxnSpPr>
            <a:cxnSpLocks/>
          </p:cNvCxnSpPr>
          <p:nvPr/>
        </p:nvCxnSpPr>
        <p:spPr>
          <a:xfrm>
            <a:off x="6334455" y="2120616"/>
            <a:ext cx="0" cy="1086640"/>
          </a:xfrm>
          <a:prstGeom prst="line">
            <a:avLst/>
          </a:prstGeom>
          <a:ln>
            <a:solidFill>
              <a:schemeClr val="bg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579B420-4FD6-4417-82C6-F6CE74C0ECE5}"/>
              </a:ext>
            </a:extLst>
          </p:cNvPr>
          <p:cNvCxnSpPr>
            <a:cxnSpLocks/>
          </p:cNvCxnSpPr>
          <p:nvPr/>
        </p:nvCxnSpPr>
        <p:spPr>
          <a:xfrm>
            <a:off x="8049284" y="2122889"/>
            <a:ext cx="0" cy="1086640"/>
          </a:xfrm>
          <a:prstGeom prst="line">
            <a:avLst/>
          </a:prstGeom>
          <a:ln>
            <a:solidFill>
              <a:schemeClr val="bg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DD676F4-57AE-43CD-B95A-6100BDD28241}"/>
              </a:ext>
            </a:extLst>
          </p:cNvPr>
          <p:cNvCxnSpPr>
            <a:cxnSpLocks/>
          </p:cNvCxnSpPr>
          <p:nvPr/>
        </p:nvCxnSpPr>
        <p:spPr>
          <a:xfrm>
            <a:off x="9805052" y="2138806"/>
            <a:ext cx="0" cy="1086640"/>
          </a:xfrm>
          <a:prstGeom prst="line">
            <a:avLst/>
          </a:prstGeom>
          <a:ln>
            <a:solidFill>
              <a:schemeClr val="bg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D3F3BA22-D526-4654-9BA4-F1D15A95B041}"/>
              </a:ext>
            </a:extLst>
          </p:cNvPr>
          <p:cNvSpPr/>
          <p:nvPr/>
        </p:nvSpPr>
        <p:spPr>
          <a:xfrm>
            <a:off x="4587942" y="6071006"/>
            <a:ext cx="6830343" cy="37479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hlinkClick r:id="rId3"/>
              </a:rPr>
              <a:t>http://spark.apache.org</a:t>
            </a:r>
            <a:endParaRPr kumimoji="0" lang="fr-FR" sz="18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29" name="Title 2">
            <a:extLst>
              <a:ext uri="{FF2B5EF4-FFF2-40B4-BE49-F238E27FC236}">
                <a16:creationId xmlns:a16="http://schemas.microsoft.com/office/drawing/2014/main" id="{B6AADEED-A3F7-46A5-8592-E188A27BCA60}"/>
              </a:ext>
            </a:extLst>
          </p:cNvPr>
          <p:cNvSpPr>
            <a:spLocks noGrp="1"/>
          </p:cNvSpPr>
          <p:nvPr>
            <p:ph type="title"/>
          </p:nvPr>
        </p:nvSpPr>
        <p:spPr>
          <a:xfrm>
            <a:off x="427229" y="221170"/>
            <a:ext cx="11334431" cy="523220"/>
          </a:xfrm>
        </p:spPr>
        <p:txBody>
          <a:bodyPr/>
          <a:lstStyle/>
          <a:p>
            <a:r>
              <a:rPr lang="en-US" sz="3400" spc="-147"/>
              <a:t>Apache Spark</a:t>
            </a:r>
          </a:p>
        </p:txBody>
      </p:sp>
    </p:spTree>
    <p:extLst>
      <p:ext uri="{BB962C8B-B14F-4D97-AF65-F5344CB8AC3E}">
        <p14:creationId xmlns:p14="http://schemas.microsoft.com/office/powerpoint/2010/main" val="2697623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BE7-DA31-4AD8-BEB0-5E8D2CB0F360}"/>
              </a:ext>
            </a:extLst>
          </p:cNvPr>
          <p:cNvSpPr>
            <a:spLocks noGrp="1"/>
          </p:cNvSpPr>
          <p:nvPr>
            <p:ph type="title"/>
          </p:nvPr>
        </p:nvSpPr>
        <p:spPr>
          <a:xfrm>
            <a:off x="269238" y="3044279"/>
            <a:ext cx="11653523" cy="769441"/>
          </a:xfrm>
        </p:spPr>
        <p:txBody>
          <a:bodyPr/>
          <a:lstStyle/>
          <a:p>
            <a:pPr algn="ctr"/>
            <a:r>
              <a:rPr lang="en-US" sz="4000" dirty="0"/>
              <a:t>Artificial Intelligence &amp; Machine Learning</a:t>
            </a:r>
          </a:p>
        </p:txBody>
      </p:sp>
    </p:spTree>
    <p:extLst>
      <p:ext uri="{BB962C8B-B14F-4D97-AF65-F5344CB8AC3E}">
        <p14:creationId xmlns:p14="http://schemas.microsoft.com/office/powerpoint/2010/main" val="1231020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C01C6C1-FA1F-4900-B13B-441D87483814}"/>
              </a:ext>
            </a:extLst>
          </p:cNvPr>
          <p:cNvSpPr/>
          <p:nvPr/>
        </p:nvSpPr>
        <p:spPr>
          <a:xfrm>
            <a:off x="8618586" y="6542756"/>
            <a:ext cx="3573414" cy="253916"/>
          </a:xfrm>
          <a:prstGeom prst="rect">
            <a:avLst/>
          </a:prstGeom>
        </p:spPr>
        <p:txBody>
          <a:bodyPr wrap="none">
            <a:spAutoFit/>
          </a:bodyPr>
          <a:lstStyle/>
          <a:p>
            <a:r>
              <a:rPr lang="en-US" sz="1050" dirty="0"/>
              <a:t>Image credit: https://developer.nvidia.com/deep-learning</a:t>
            </a:r>
          </a:p>
        </p:txBody>
      </p:sp>
      <p:pic>
        <p:nvPicPr>
          <p:cNvPr id="5" name="Picture 4" descr="Graphical user interface&#10;&#10;Description automatically generated">
            <a:extLst>
              <a:ext uri="{FF2B5EF4-FFF2-40B4-BE49-F238E27FC236}">
                <a16:creationId xmlns:a16="http://schemas.microsoft.com/office/drawing/2014/main" id="{008A656C-3C66-4CA7-A600-835EF2C3E7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6300" y="394737"/>
            <a:ext cx="9439399" cy="6004505"/>
          </a:xfrm>
          <a:prstGeom prst="rect">
            <a:avLst/>
          </a:prstGeom>
          <a:effectLst>
            <a:softEdge rad="317500"/>
          </a:effectLst>
        </p:spPr>
      </p:pic>
    </p:spTree>
    <p:extLst>
      <p:ext uri="{BB962C8B-B14F-4D97-AF65-F5344CB8AC3E}">
        <p14:creationId xmlns:p14="http://schemas.microsoft.com/office/powerpoint/2010/main" val="962492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1C1BF-AD07-4EEA-9127-151E22D44D2A}"/>
              </a:ext>
            </a:extLst>
          </p:cNvPr>
          <p:cNvSpPr>
            <a:spLocks noGrp="1"/>
          </p:cNvSpPr>
          <p:nvPr>
            <p:ph type="title"/>
          </p:nvPr>
        </p:nvSpPr>
        <p:spPr>
          <a:xfrm>
            <a:off x="375449" y="350488"/>
            <a:ext cx="10515600" cy="1325563"/>
          </a:xfrm>
        </p:spPr>
        <p:txBody>
          <a:bodyPr/>
          <a:lstStyle/>
          <a:p>
            <a:r>
              <a:rPr lang="en-US" dirty="0"/>
              <a:t>The Pre-Built and Custom AI Spectrum</a:t>
            </a:r>
          </a:p>
        </p:txBody>
      </p:sp>
      <p:sp>
        <p:nvSpPr>
          <p:cNvPr id="3" name="Rectangle 2">
            <a:extLst>
              <a:ext uri="{FF2B5EF4-FFF2-40B4-BE49-F238E27FC236}">
                <a16:creationId xmlns:a16="http://schemas.microsoft.com/office/drawing/2014/main" id="{0C47D059-63F4-4931-9FFD-839738BDBAC6}"/>
              </a:ext>
            </a:extLst>
          </p:cNvPr>
          <p:cNvSpPr/>
          <p:nvPr/>
        </p:nvSpPr>
        <p:spPr bwMode="auto">
          <a:xfrm>
            <a:off x="375449" y="2143693"/>
            <a:ext cx="11608641" cy="2452530"/>
          </a:xfrm>
          <a:prstGeom prst="rect">
            <a:avLst/>
          </a:prstGeom>
          <a:gradFill flip="none" rotWithShape="1">
            <a:gsLst>
              <a:gs pos="0">
                <a:srgbClr val="0078D7">
                  <a:lumMod val="25000"/>
                  <a:lumOff val="75000"/>
                </a:srgbClr>
              </a:gs>
              <a:gs pos="50000">
                <a:schemeClr val="bg1"/>
              </a:gs>
              <a:gs pos="100000">
                <a:srgbClr val="009480">
                  <a:alpha val="2400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Box 3">
            <a:extLst>
              <a:ext uri="{FF2B5EF4-FFF2-40B4-BE49-F238E27FC236}">
                <a16:creationId xmlns:a16="http://schemas.microsoft.com/office/drawing/2014/main" id="{1BE91E3A-9A73-4EB3-A945-DEEA7813587E}"/>
              </a:ext>
            </a:extLst>
          </p:cNvPr>
          <p:cNvSpPr txBox="1"/>
          <p:nvPr/>
        </p:nvSpPr>
        <p:spPr>
          <a:xfrm>
            <a:off x="207910" y="1672057"/>
            <a:ext cx="190097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Pre-Built AI</a:t>
            </a:r>
          </a:p>
        </p:txBody>
      </p:sp>
      <p:sp>
        <p:nvSpPr>
          <p:cNvPr id="5" name="TextBox 4">
            <a:extLst>
              <a:ext uri="{FF2B5EF4-FFF2-40B4-BE49-F238E27FC236}">
                <a16:creationId xmlns:a16="http://schemas.microsoft.com/office/drawing/2014/main" id="{FA851959-F7CA-4389-BCD9-34E7A93EE62D}"/>
              </a:ext>
            </a:extLst>
          </p:cNvPr>
          <p:cNvSpPr txBox="1"/>
          <p:nvPr/>
        </p:nvSpPr>
        <p:spPr>
          <a:xfrm>
            <a:off x="10291030" y="1672057"/>
            <a:ext cx="177753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Custom AI</a:t>
            </a:r>
          </a:p>
        </p:txBody>
      </p:sp>
      <p:sp>
        <p:nvSpPr>
          <p:cNvPr id="6" name="Rectangle 5">
            <a:extLst>
              <a:ext uri="{FF2B5EF4-FFF2-40B4-BE49-F238E27FC236}">
                <a16:creationId xmlns:a16="http://schemas.microsoft.com/office/drawing/2014/main" id="{44B93A1B-5803-42F6-90CB-D65C4C3DEBF8}"/>
              </a:ext>
            </a:extLst>
          </p:cNvPr>
          <p:cNvSpPr/>
          <p:nvPr/>
        </p:nvSpPr>
        <p:spPr>
          <a:xfrm>
            <a:off x="375449" y="4677003"/>
            <a:ext cx="2894591" cy="523220"/>
          </a:xfrm>
          <a:prstGeom prst="rect">
            <a:avLst/>
          </a:prstGeom>
        </p:spPr>
        <p:txBody>
          <a:bodyPr wrap="square">
            <a:spAutoFit/>
          </a:bodyPr>
          <a:lstStyle/>
          <a:p>
            <a:pPr>
              <a:spcBef>
                <a:spcPts val="600"/>
              </a:spcBef>
            </a:pPr>
            <a:r>
              <a:rPr lang="en-US" sz="1400" dirty="0">
                <a:latin typeface="Segoe UI" panose="020B0502040204020203" pitchFamily="34" charset="0"/>
                <a:cs typeface="Segoe UI" panose="020B0502040204020203" pitchFamily="34" charset="0"/>
              </a:rPr>
              <a:t>Models are pre-trained using Microsoft supplied data</a:t>
            </a:r>
          </a:p>
        </p:txBody>
      </p:sp>
      <p:sp>
        <p:nvSpPr>
          <p:cNvPr id="7" name="Rectangle 6">
            <a:extLst>
              <a:ext uri="{FF2B5EF4-FFF2-40B4-BE49-F238E27FC236}">
                <a16:creationId xmlns:a16="http://schemas.microsoft.com/office/drawing/2014/main" id="{B8DEBA3F-D4D0-45AC-898B-D45A87F9D984}"/>
              </a:ext>
            </a:extLst>
          </p:cNvPr>
          <p:cNvSpPr/>
          <p:nvPr/>
        </p:nvSpPr>
        <p:spPr>
          <a:xfrm>
            <a:off x="9615867" y="4735131"/>
            <a:ext cx="2309213" cy="523220"/>
          </a:xfrm>
          <a:prstGeom prst="rect">
            <a:avLst/>
          </a:prstGeom>
        </p:spPr>
        <p:txBody>
          <a:bodyPr wrap="square">
            <a:spAutoFit/>
          </a:bodyPr>
          <a:lstStyle/>
          <a:p>
            <a:pPr algn="r">
              <a:spcBef>
                <a:spcPts val="600"/>
              </a:spcBef>
            </a:pPr>
            <a:r>
              <a:rPr lang="en-US" sz="1400" dirty="0">
                <a:latin typeface="Segoe UI" panose="020B0502040204020203" pitchFamily="34" charset="0"/>
                <a:cs typeface="Segoe UI" panose="020B0502040204020203" pitchFamily="34" charset="0"/>
              </a:rPr>
              <a:t>Models tailored to your scenario and your data</a:t>
            </a:r>
          </a:p>
        </p:txBody>
      </p:sp>
      <p:sp>
        <p:nvSpPr>
          <p:cNvPr id="8" name="Rectangle 7">
            <a:extLst>
              <a:ext uri="{FF2B5EF4-FFF2-40B4-BE49-F238E27FC236}">
                <a16:creationId xmlns:a16="http://schemas.microsoft.com/office/drawing/2014/main" id="{258E403A-DFEB-412C-A3CE-6DE0CBC96D37}"/>
              </a:ext>
            </a:extLst>
          </p:cNvPr>
          <p:cNvSpPr/>
          <p:nvPr/>
        </p:nvSpPr>
        <p:spPr>
          <a:xfrm>
            <a:off x="4650724" y="4677003"/>
            <a:ext cx="3239526" cy="307777"/>
          </a:xfrm>
          <a:prstGeom prst="rect">
            <a:avLst/>
          </a:prstGeom>
        </p:spPr>
        <p:txBody>
          <a:bodyPr wrap="square">
            <a:spAutoFit/>
          </a:bodyPr>
          <a:lstStyle/>
          <a:p>
            <a:pPr algn="ctr">
              <a:spcBef>
                <a:spcPts val="600"/>
              </a:spcBef>
            </a:pPr>
            <a:r>
              <a:rPr lang="en-US" sz="1400" dirty="0">
                <a:latin typeface="Segoe UI" panose="020B0502040204020203" pitchFamily="34" charset="0"/>
                <a:cs typeface="Segoe UI" panose="020B0502040204020203" pitchFamily="34" charset="0"/>
              </a:rPr>
              <a:t>Models “customized” with your data</a:t>
            </a:r>
          </a:p>
        </p:txBody>
      </p:sp>
      <p:sp>
        <p:nvSpPr>
          <p:cNvPr id="9" name="Rectangle 8">
            <a:extLst>
              <a:ext uri="{FF2B5EF4-FFF2-40B4-BE49-F238E27FC236}">
                <a16:creationId xmlns:a16="http://schemas.microsoft.com/office/drawing/2014/main" id="{7A068089-F46B-425E-AE2B-BE91DDD02A22}"/>
              </a:ext>
            </a:extLst>
          </p:cNvPr>
          <p:cNvSpPr/>
          <p:nvPr/>
        </p:nvSpPr>
        <p:spPr bwMode="auto">
          <a:xfrm>
            <a:off x="593452" y="2537310"/>
            <a:ext cx="7036641" cy="6278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a:extLst>
              <a:ext uri="{FF2B5EF4-FFF2-40B4-BE49-F238E27FC236}">
                <a16:creationId xmlns:a16="http://schemas.microsoft.com/office/drawing/2014/main" id="{F0ED7944-C9F9-46AE-855A-EB2322931615}"/>
              </a:ext>
            </a:extLst>
          </p:cNvPr>
          <p:cNvSpPr/>
          <p:nvPr/>
        </p:nvSpPr>
        <p:spPr>
          <a:xfrm>
            <a:off x="588145" y="2677654"/>
            <a:ext cx="7036641" cy="400110"/>
          </a:xfrm>
          <a:prstGeom prst="rect">
            <a:avLst/>
          </a:prstGeom>
        </p:spPr>
        <p:txBody>
          <a:bodyPr wrap="square">
            <a:spAutoFit/>
          </a:bodyPr>
          <a:lstStyle/>
          <a:p>
            <a:pPr algn="ctr">
              <a:spcBef>
                <a:spcPts val="600"/>
              </a:spcBef>
            </a:pPr>
            <a:r>
              <a:rPr lang="en-US" sz="2000" b="1" dirty="0">
                <a:solidFill>
                  <a:schemeClr val="bg1"/>
                </a:solidFill>
                <a:latin typeface="Segoe UI" panose="020B0502040204020203" pitchFamily="34" charset="0"/>
                <a:cs typeface="Segoe UI" panose="020B0502040204020203" pitchFamily="34" charset="0"/>
              </a:rPr>
              <a:t>Azure Cognitive Services</a:t>
            </a:r>
          </a:p>
        </p:txBody>
      </p:sp>
      <p:sp>
        <p:nvSpPr>
          <p:cNvPr id="30" name="Rectangle 29">
            <a:extLst>
              <a:ext uri="{FF2B5EF4-FFF2-40B4-BE49-F238E27FC236}">
                <a16:creationId xmlns:a16="http://schemas.microsoft.com/office/drawing/2014/main" id="{C0E9F865-F689-4157-BD23-097171374C18}"/>
              </a:ext>
            </a:extLst>
          </p:cNvPr>
          <p:cNvSpPr/>
          <p:nvPr/>
        </p:nvSpPr>
        <p:spPr bwMode="auto">
          <a:xfrm>
            <a:off x="6303161" y="3360118"/>
            <a:ext cx="5513390" cy="62786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33FDDB60-B196-419A-8AC1-6577BE88C399}"/>
              </a:ext>
            </a:extLst>
          </p:cNvPr>
          <p:cNvSpPr/>
          <p:nvPr/>
        </p:nvSpPr>
        <p:spPr>
          <a:xfrm>
            <a:off x="6297854" y="3500464"/>
            <a:ext cx="5513390" cy="400110"/>
          </a:xfrm>
          <a:prstGeom prst="rect">
            <a:avLst/>
          </a:prstGeom>
        </p:spPr>
        <p:txBody>
          <a:bodyPr wrap="square">
            <a:spAutoFit/>
          </a:bodyPr>
          <a:lstStyle/>
          <a:p>
            <a:pPr algn="ctr">
              <a:spcBef>
                <a:spcPts val="600"/>
              </a:spcBef>
            </a:pPr>
            <a:r>
              <a:rPr lang="en-US" sz="2000" b="1" dirty="0">
                <a:latin typeface="Segoe UI" panose="020B0502040204020203" pitchFamily="34" charset="0"/>
                <a:cs typeface="Segoe UI" panose="020B0502040204020203" pitchFamily="34" charset="0"/>
              </a:rPr>
              <a:t>Azure Machine Learning</a:t>
            </a:r>
          </a:p>
        </p:txBody>
      </p:sp>
      <p:sp>
        <p:nvSpPr>
          <p:cNvPr id="10" name="Arrow: Down 9">
            <a:extLst>
              <a:ext uri="{FF2B5EF4-FFF2-40B4-BE49-F238E27FC236}">
                <a16:creationId xmlns:a16="http://schemas.microsoft.com/office/drawing/2014/main" id="{F2764780-0000-48D4-9CB3-8179A7740FC6}"/>
              </a:ext>
            </a:extLst>
          </p:cNvPr>
          <p:cNvSpPr/>
          <p:nvPr/>
        </p:nvSpPr>
        <p:spPr bwMode="auto">
          <a:xfrm rot="10800000">
            <a:off x="6366941" y="4007994"/>
            <a:ext cx="448116" cy="307776"/>
          </a:xfrm>
          <a:prstGeom prst="downArrow">
            <a:avLst/>
          </a:prstGeom>
          <a:solidFill>
            <a:srgbClr val="70AD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EA1E355B-D3A9-480D-815D-6B33EDA1EB41}"/>
              </a:ext>
            </a:extLst>
          </p:cNvPr>
          <p:cNvSpPr/>
          <p:nvPr/>
        </p:nvSpPr>
        <p:spPr>
          <a:xfrm>
            <a:off x="5739449" y="4282082"/>
            <a:ext cx="1675303" cy="307777"/>
          </a:xfrm>
          <a:prstGeom prst="rect">
            <a:avLst/>
          </a:prstGeom>
        </p:spPr>
        <p:txBody>
          <a:bodyPr wrap="square">
            <a:spAutoFit/>
          </a:bodyPr>
          <a:lstStyle/>
          <a:p>
            <a:pPr algn="ctr">
              <a:spcBef>
                <a:spcPts val="600"/>
              </a:spcBef>
            </a:pPr>
            <a:r>
              <a:rPr lang="en-US" sz="1400" dirty="0">
                <a:latin typeface="Segoe UI" panose="020B0502040204020203" pitchFamily="34" charset="0"/>
                <a:cs typeface="Segoe UI" panose="020B0502040204020203" pitchFamily="34" charset="0"/>
              </a:rPr>
              <a:t>Pre-built models</a:t>
            </a:r>
          </a:p>
        </p:txBody>
      </p:sp>
      <p:sp>
        <p:nvSpPr>
          <p:cNvPr id="15" name="Arrow: Down 14">
            <a:extLst>
              <a:ext uri="{FF2B5EF4-FFF2-40B4-BE49-F238E27FC236}">
                <a16:creationId xmlns:a16="http://schemas.microsoft.com/office/drawing/2014/main" id="{6430A178-C2EC-4F40-AF83-768EC7CBD064}"/>
              </a:ext>
            </a:extLst>
          </p:cNvPr>
          <p:cNvSpPr/>
          <p:nvPr/>
        </p:nvSpPr>
        <p:spPr bwMode="auto">
          <a:xfrm rot="10800000">
            <a:off x="11007631" y="4029038"/>
            <a:ext cx="448116" cy="307776"/>
          </a:xfrm>
          <a:prstGeom prst="downArrow">
            <a:avLst/>
          </a:prstGeom>
          <a:solidFill>
            <a:srgbClr val="70AD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5286C010-BB94-4069-9368-D51B09B05873}"/>
              </a:ext>
            </a:extLst>
          </p:cNvPr>
          <p:cNvSpPr/>
          <p:nvPr/>
        </p:nvSpPr>
        <p:spPr>
          <a:xfrm>
            <a:off x="10380139" y="4303126"/>
            <a:ext cx="1675303" cy="307777"/>
          </a:xfrm>
          <a:prstGeom prst="rect">
            <a:avLst/>
          </a:prstGeom>
        </p:spPr>
        <p:txBody>
          <a:bodyPr wrap="square">
            <a:spAutoFit/>
          </a:bodyPr>
          <a:lstStyle/>
          <a:p>
            <a:pPr algn="ctr">
              <a:spcBef>
                <a:spcPts val="600"/>
              </a:spcBef>
            </a:pPr>
            <a:r>
              <a:rPr lang="en-US" sz="1400" dirty="0">
                <a:latin typeface="Segoe UI" panose="020B0502040204020203" pitchFamily="34" charset="0"/>
                <a:cs typeface="Segoe UI" panose="020B0502040204020203" pitchFamily="34" charset="0"/>
              </a:rPr>
              <a:t>Custom models</a:t>
            </a:r>
          </a:p>
        </p:txBody>
      </p:sp>
    </p:spTree>
    <p:extLst>
      <p:ext uri="{BB962C8B-B14F-4D97-AF65-F5344CB8AC3E}">
        <p14:creationId xmlns:p14="http://schemas.microsoft.com/office/powerpoint/2010/main" val="132201846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BE7-DA31-4AD8-BEB0-5E8D2CB0F360}"/>
              </a:ext>
            </a:extLst>
          </p:cNvPr>
          <p:cNvSpPr>
            <a:spLocks noGrp="1"/>
          </p:cNvSpPr>
          <p:nvPr>
            <p:ph type="title"/>
          </p:nvPr>
        </p:nvSpPr>
        <p:spPr>
          <a:xfrm>
            <a:off x="269238" y="3044279"/>
            <a:ext cx="11653523" cy="769441"/>
          </a:xfrm>
        </p:spPr>
        <p:txBody>
          <a:bodyPr/>
          <a:lstStyle/>
          <a:p>
            <a:pPr algn="ctr"/>
            <a:r>
              <a:rPr lang="en-US" sz="4000" dirty="0"/>
              <a:t>IoT</a:t>
            </a:r>
          </a:p>
        </p:txBody>
      </p:sp>
    </p:spTree>
    <p:extLst>
      <p:ext uri="{BB962C8B-B14F-4D97-AF65-F5344CB8AC3E}">
        <p14:creationId xmlns:p14="http://schemas.microsoft.com/office/powerpoint/2010/main" val="2503661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1D75F6-D901-4EB4-9C35-29C5ABE7A2B3}"/>
              </a:ext>
            </a:extLst>
          </p:cNvPr>
          <p:cNvSpPr>
            <a:spLocks noGrp="1"/>
          </p:cNvSpPr>
          <p:nvPr>
            <p:ph type="title"/>
          </p:nvPr>
        </p:nvSpPr>
        <p:spPr/>
        <p:txBody>
          <a:bodyPr/>
          <a:lstStyle/>
          <a:p>
            <a:r>
              <a:rPr lang="en-US" dirty="0"/>
              <a:t>Crossing the chasm</a:t>
            </a:r>
          </a:p>
        </p:txBody>
      </p:sp>
      <p:pic>
        <p:nvPicPr>
          <p:cNvPr id="2" name="Picture 1">
            <a:extLst>
              <a:ext uri="{FF2B5EF4-FFF2-40B4-BE49-F238E27FC236}">
                <a16:creationId xmlns:a16="http://schemas.microsoft.com/office/drawing/2014/main" id="{F6A32A14-B034-4C94-9AE2-38B7077D51C7}"/>
              </a:ext>
            </a:extLst>
          </p:cNvPr>
          <p:cNvPicPr>
            <a:picLocks noChangeAspect="1"/>
          </p:cNvPicPr>
          <p:nvPr/>
        </p:nvPicPr>
        <p:blipFill>
          <a:blip r:embed="rId2"/>
          <a:stretch>
            <a:fillRect/>
          </a:stretch>
        </p:blipFill>
        <p:spPr>
          <a:xfrm>
            <a:off x="0" y="3021"/>
            <a:ext cx="12192000" cy="6851957"/>
          </a:xfrm>
          <a:prstGeom prst="rect">
            <a:avLst/>
          </a:prstGeom>
        </p:spPr>
      </p:pic>
    </p:spTree>
    <p:extLst>
      <p:ext uri="{BB962C8B-B14F-4D97-AF65-F5344CB8AC3E}">
        <p14:creationId xmlns:p14="http://schemas.microsoft.com/office/powerpoint/2010/main" val="3336960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5923F1-BF31-424E-A4DA-7AED4E564EBD}"/>
              </a:ext>
            </a:extLst>
          </p:cNvPr>
          <p:cNvPicPr>
            <a:picLocks noChangeAspect="1"/>
          </p:cNvPicPr>
          <p:nvPr/>
        </p:nvPicPr>
        <p:blipFill>
          <a:blip r:embed="rId2"/>
          <a:stretch>
            <a:fillRect/>
          </a:stretch>
        </p:blipFill>
        <p:spPr>
          <a:xfrm>
            <a:off x="0" y="1092045"/>
            <a:ext cx="12192000" cy="5765955"/>
          </a:xfrm>
          <a:prstGeom prst="rect">
            <a:avLst/>
          </a:prstGeom>
        </p:spPr>
      </p:pic>
      <p:sp>
        <p:nvSpPr>
          <p:cNvPr id="4" name="Title 3">
            <a:extLst>
              <a:ext uri="{FF2B5EF4-FFF2-40B4-BE49-F238E27FC236}">
                <a16:creationId xmlns:a16="http://schemas.microsoft.com/office/drawing/2014/main" id="{831D75F6-D901-4EB4-9C35-29C5ABE7A2B3}"/>
              </a:ext>
            </a:extLst>
          </p:cNvPr>
          <p:cNvSpPr>
            <a:spLocks noGrp="1"/>
          </p:cNvSpPr>
          <p:nvPr>
            <p:ph type="title"/>
          </p:nvPr>
        </p:nvSpPr>
        <p:spPr/>
        <p:txBody>
          <a:bodyPr/>
          <a:lstStyle/>
          <a:p>
            <a:r>
              <a:rPr lang="en-US" dirty="0">
                <a:solidFill>
                  <a:schemeClr val="bg1"/>
                </a:solidFill>
              </a:rPr>
              <a:t>Solutions that span edge to cloud</a:t>
            </a:r>
          </a:p>
        </p:txBody>
      </p:sp>
    </p:spTree>
    <p:extLst>
      <p:ext uri="{BB962C8B-B14F-4D97-AF65-F5344CB8AC3E}">
        <p14:creationId xmlns:p14="http://schemas.microsoft.com/office/powerpoint/2010/main" val="32437060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1D75F6-D901-4EB4-9C35-29C5ABE7A2B3}"/>
              </a:ext>
            </a:extLst>
          </p:cNvPr>
          <p:cNvSpPr>
            <a:spLocks noGrp="1"/>
          </p:cNvSpPr>
          <p:nvPr>
            <p:ph type="title"/>
          </p:nvPr>
        </p:nvSpPr>
        <p:spPr/>
        <p:txBody>
          <a:bodyPr/>
          <a:lstStyle/>
          <a:p>
            <a:r>
              <a:rPr lang="en-US" dirty="0">
                <a:solidFill>
                  <a:schemeClr val="bg1"/>
                </a:solidFill>
              </a:rPr>
              <a:t>The evolution of connected solutions</a:t>
            </a:r>
          </a:p>
        </p:txBody>
      </p:sp>
      <p:pic>
        <p:nvPicPr>
          <p:cNvPr id="2" name="Picture 1">
            <a:extLst>
              <a:ext uri="{FF2B5EF4-FFF2-40B4-BE49-F238E27FC236}">
                <a16:creationId xmlns:a16="http://schemas.microsoft.com/office/drawing/2014/main" id="{AE39348E-1112-4162-AE75-9F5E07477103}"/>
              </a:ext>
            </a:extLst>
          </p:cNvPr>
          <p:cNvPicPr>
            <a:picLocks noChangeAspect="1"/>
          </p:cNvPicPr>
          <p:nvPr/>
        </p:nvPicPr>
        <p:blipFill>
          <a:blip r:embed="rId2"/>
          <a:stretch>
            <a:fillRect/>
          </a:stretch>
        </p:blipFill>
        <p:spPr>
          <a:xfrm>
            <a:off x="0" y="1225626"/>
            <a:ext cx="12192000" cy="5595468"/>
          </a:xfrm>
          <a:prstGeom prst="rect">
            <a:avLst/>
          </a:prstGeom>
        </p:spPr>
      </p:pic>
    </p:spTree>
    <p:extLst>
      <p:ext uri="{BB962C8B-B14F-4D97-AF65-F5344CB8AC3E}">
        <p14:creationId xmlns:p14="http://schemas.microsoft.com/office/powerpoint/2010/main" val="2364701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EA2077-27D8-49F9-B8E7-C8DFF85BAE55}"/>
              </a:ext>
            </a:extLst>
          </p:cNvPr>
          <p:cNvSpPr/>
          <p:nvPr/>
        </p:nvSpPr>
        <p:spPr>
          <a:xfrm>
            <a:off x="6544214" y="5046618"/>
            <a:ext cx="3571042" cy="454420"/>
          </a:xfrm>
          <a:prstGeom prst="rect">
            <a:avLst/>
          </a:prstGeom>
        </p:spPr>
        <p:txBody>
          <a:bodyPr wrap="none">
            <a:spAutoFit/>
          </a:bodyPr>
          <a:lstStyle/>
          <a:p>
            <a:pPr>
              <a:spcBef>
                <a:spcPts val="1176"/>
              </a:spcBef>
            </a:pPr>
            <a:r>
              <a:rPr lang="en-US" sz="2353" dirty="0">
                <a:cs typeface="Calibri" panose="020F0502020204030204" pitchFamily="34" charset="0"/>
              </a:rPr>
              <a:t>Satya Nadella, </a:t>
            </a:r>
            <a:r>
              <a:rPr lang="en-US" sz="2353" i="1" dirty="0">
                <a:cs typeface="Calibri" panose="020F0502020204030204" pitchFamily="34" charset="0"/>
              </a:rPr>
              <a:t>Hit Refresh</a:t>
            </a:r>
            <a:endParaRPr lang="en-US" sz="1961" i="1" dirty="0">
              <a:cs typeface="Calibri" panose="020F0502020204030204" pitchFamily="34" charset="0"/>
            </a:endParaRPr>
          </a:p>
        </p:txBody>
      </p:sp>
      <p:grpSp>
        <p:nvGrpSpPr>
          <p:cNvPr id="6" name="Group 5">
            <a:extLst>
              <a:ext uri="{FF2B5EF4-FFF2-40B4-BE49-F238E27FC236}">
                <a16:creationId xmlns:a16="http://schemas.microsoft.com/office/drawing/2014/main" id="{0B95474D-1E51-488E-9BEC-7C9E86090763}"/>
              </a:ext>
            </a:extLst>
          </p:cNvPr>
          <p:cNvGrpSpPr/>
          <p:nvPr/>
        </p:nvGrpSpPr>
        <p:grpSpPr>
          <a:xfrm>
            <a:off x="1323412" y="1164921"/>
            <a:ext cx="9480062" cy="4529864"/>
            <a:chOff x="1189038" y="1347442"/>
            <a:chExt cx="9670157" cy="4620697"/>
          </a:xfrm>
        </p:grpSpPr>
        <p:sp>
          <p:nvSpPr>
            <p:cNvPr id="3" name="Rectangle 2">
              <a:extLst>
                <a:ext uri="{FF2B5EF4-FFF2-40B4-BE49-F238E27FC236}">
                  <a16:creationId xmlns:a16="http://schemas.microsoft.com/office/drawing/2014/main" id="{4385631E-E800-4D08-9E42-D7E369952A0D}"/>
                </a:ext>
              </a:extLst>
            </p:cNvPr>
            <p:cNvSpPr/>
            <p:nvPr/>
          </p:nvSpPr>
          <p:spPr>
            <a:xfrm>
              <a:off x="1967175" y="1958379"/>
              <a:ext cx="8502126" cy="3048828"/>
            </a:xfrm>
            <a:prstGeom prst="rect">
              <a:avLst/>
            </a:prstGeom>
          </p:spPr>
          <p:txBody>
            <a:bodyPr wrap="square">
              <a:spAutoFit/>
            </a:bodyPr>
            <a:lstStyle/>
            <a:p>
              <a:r>
                <a:rPr lang="en-US" sz="3137" dirty="0">
                  <a:gradFill>
                    <a:gsLst>
                      <a:gs pos="0">
                        <a:schemeClr val="tx1"/>
                      </a:gs>
                      <a:gs pos="100000">
                        <a:schemeClr val="tx1"/>
                      </a:gs>
                    </a:gsLst>
                  </a:gradFill>
                  <a:cs typeface="Calibri" panose="020F0502020204030204" pitchFamily="34" charset="0"/>
                </a:rPr>
                <a:t>Today we don’t think of aviation as ‘artificial flight’—it’s simply flight. In the same way, we shouldn’t think of technological intelligence as artificial, but rather as intelligence that serves to augment human capabilities and capacities.</a:t>
              </a:r>
              <a:endParaRPr lang="en-US" sz="2353" dirty="0">
                <a:gradFill>
                  <a:gsLst>
                    <a:gs pos="0">
                      <a:schemeClr val="tx1"/>
                    </a:gs>
                    <a:gs pos="100000">
                      <a:schemeClr val="tx1"/>
                    </a:gs>
                  </a:gsLst>
                </a:gradFill>
                <a:cs typeface="Calibri" panose="020F0502020204030204" pitchFamily="34" charset="0"/>
              </a:endParaRPr>
            </a:p>
          </p:txBody>
        </p:sp>
        <p:sp>
          <p:nvSpPr>
            <p:cNvPr id="4" name="TextBox 3">
              <a:extLst>
                <a:ext uri="{FF2B5EF4-FFF2-40B4-BE49-F238E27FC236}">
                  <a16:creationId xmlns:a16="http://schemas.microsoft.com/office/drawing/2014/main" id="{4F2079C2-5BEF-486C-A5D7-D86B12A5ACE0}"/>
                </a:ext>
              </a:extLst>
            </p:cNvPr>
            <p:cNvSpPr txBox="1"/>
            <p:nvPr/>
          </p:nvSpPr>
          <p:spPr>
            <a:xfrm>
              <a:off x="1189038" y="1347442"/>
              <a:ext cx="1932972" cy="1888209"/>
            </a:xfrm>
            <a:prstGeom prst="rect">
              <a:avLst/>
            </a:prstGeom>
            <a:noFill/>
          </p:spPr>
          <p:txBody>
            <a:bodyPr wrap="square" lIns="179285" tIns="143428" rIns="179285" bIns="143428" rtlCol="0">
              <a:spAutoFit/>
            </a:bodyPr>
            <a:lstStyle/>
            <a:p>
              <a:pPr>
                <a:lnSpc>
                  <a:spcPct val="90000"/>
                </a:lnSpc>
                <a:spcAft>
                  <a:spcPts val="588"/>
                </a:spcAft>
              </a:pPr>
              <a:r>
                <a:rPr lang="en-US" sz="11273" dirty="0">
                  <a:gradFill>
                    <a:gsLst>
                      <a:gs pos="0">
                        <a:schemeClr val="tx1"/>
                      </a:gs>
                      <a:gs pos="100000">
                        <a:schemeClr val="tx1"/>
                      </a:gs>
                    </a:gsLst>
                    <a:lin ang="5400000" scaled="0"/>
                  </a:gradFill>
                </a:rPr>
                <a:t>“</a:t>
              </a:r>
            </a:p>
          </p:txBody>
        </p:sp>
        <p:sp>
          <p:nvSpPr>
            <p:cNvPr id="5" name="Rectangle 4">
              <a:extLst>
                <a:ext uri="{FF2B5EF4-FFF2-40B4-BE49-F238E27FC236}">
                  <a16:creationId xmlns:a16="http://schemas.microsoft.com/office/drawing/2014/main" id="{F8BE8711-FE5F-4696-BB39-34EC38577854}"/>
                </a:ext>
              </a:extLst>
            </p:cNvPr>
            <p:cNvSpPr/>
            <p:nvPr/>
          </p:nvSpPr>
          <p:spPr>
            <a:xfrm>
              <a:off x="10114876" y="4281322"/>
              <a:ext cx="744319" cy="1686817"/>
            </a:xfrm>
            <a:prstGeom prst="rect">
              <a:avLst/>
            </a:prstGeom>
          </p:spPr>
          <p:txBody>
            <a:bodyPr wrap="none">
              <a:spAutoFit/>
            </a:bodyPr>
            <a:lstStyle/>
            <a:p>
              <a:pPr>
                <a:lnSpc>
                  <a:spcPct val="90000"/>
                </a:lnSpc>
                <a:spcAft>
                  <a:spcPts val="588"/>
                </a:spcAft>
              </a:pPr>
              <a:r>
                <a:rPr lang="en-US" sz="11273" dirty="0">
                  <a:gradFill>
                    <a:gsLst>
                      <a:gs pos="0">
                        <a:schemeClr val="tx1"/>
                      </a:gs>
                      <a:gs pos="100000">
                        <a:schemeClr val="tx1"/>
                      </a:gs>
                    </a:gsLst>
                    <a:lin ang="5400000" scaled="0"/>
                  </a:gradFill>
                </a:rPr>
                <a:t>”</a:t>
              </a:r>
            </a:p>
          </p:txBody>
        </p:sp>
      </p:grpSp>
    </p:spTree>
    <p:extLst>
      <p:ext uri="{BB962C8B-B14F-4D97-AF65-F5344CB8AC3E}">
        <p14:creationId xmlns:p14="http://schemas.microsoft.com/office/powerpoint/2010/main" val="21216737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nodeType="withEffect">
                                  <p:stCondLst>
                                    <p:cond delay="0"/>
                                  </p:stCondLst>
                                  <p:childTnLst>
                                    <p:animMotion origin="layout" path="M -1.21011E-6 2.17885E-7 L -1.21011E-6 0.04358 " pathEditMode="relative" rAng="0" ptsTypes="AA">
                                      <p:cBhvr>
                                        <p:cTn id="9" dur="500" spd="-100000" fill="hold"/>
                                        <p:tgtEl>
                                          <p:spTgt spid="6"/>
                                        </p:tgtEl>
                                        <p:attrNameLst>
                                          <p:attrName>ppt_x</p:attrName>
                                          <p:attrName>ppt_y</p:attrName>
                                        </p:attrNameLst>
                                      </p:cBhvr>
                                      <p:rCtr x="0" y="2179"/>
                                    </p:animMotion>
                                  </p:childTnLst>
                                </p:cTn>
                              </p:par>
                              <p:par>
                                <p:cTn id="10" presetID="10" presetClass="entr" presetSubtype="0" fill="hold" grpId="0" nodeType="withEffect">
                                  <p:stCondLst>
                                    <p:cond delay="10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42" presetClass="path" presetSubtype="0" decel="100000" fill="hold" grpId="1" nodeType="withEffect">
                                  <p:stCondLst>
                                    <p:cond delay="100"/>
                                  </p:stCondLst>
                                  <p:childTnLst>
                                    <p:animMotion origin="layout" path="M 3.72479E-6 5.31094E-7 L 3.72479E-6 0.04358 " pathEditMode="relative" rAng="0" ptsTypes="AA">
                                      <p:cBhvr>
                                        <p:cTn id="14" dur="500" spd="-100000" fill="hold"/>
                                        <p:tgtEl>
                                          <p:spTgt spid="2"/>
                                        </p:tgtEl>
                                        <p:attrNameLst>
                                          <p:attrName>ppt_x</p:attrName>
                                          <p:attrName>ppt_y</p:attrName>
                                        </p:attrNameLst>
                                      </p:cBhvr>
                                      <p:rCtr x="0" y="2179"/>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387680C-38A3-464F-AB6F-6BB64C802BEB}"/>
              </a:ext>
            </a:extLst>
          </p:cNvPr>
          <p:cNvPicPr>
            <a:picLocks noChangeAspect="1"/>
          </p:cNvPicPr>
          <p:nvPr/>
        </p:nvPicPr>
        <p:blipFill>
          <a:blip r:embed="rId3"/>
          <a:stretch>
            <a:fillRect/>
          </a:stretch>
        </p:blipFill>
        <p:spPr>
          <a:xfrm>
            <a:off x="3447820" y="1622903"/>
            <a:ext cx="5296359" cy="3612193"/>
          </a:xfrm>
          <a:prstGeom prst="rect">
            <a:avLst/>
          </a:prstGeom>
          <a:effectLst>
            <a:softEdge rad="63500"/>
          </a:effectLst>
        </p:spPr>
      </p:pic>
      <p:cxnSp>
        <p:nvCxnSpPr>
          <p:cNvPr id="9" name="Straight Connector 8">
            <a:extLst>
              <a:ext uri="{FF2B5EF4-FFF2-40B4-BE49-F238E27FC236}">
                <a16:creationId xmlns:a16="http://schemas.microsoft.com/office/drawing/2014/main" id="{6454FAD6-3F7D-4922-A20A-A14151D7C3E5}"/>
              </a:ext>
            </a:extLst>
          </p:cNvPr>
          <p:cNvCxnSpPr/>
          <p:nvPr/>
        </p:nvCxnSpPr>
        <p:spPr>
          <a:xfrm>
            <a:off x="3164440" y="2784297"/>
            <a:ext cx="2476072" cy="0"/>
          </a:xfrm>
          <a:prstGeom prst="line">
            <a:avLst/>
          </a:prstGeom>
          <a:ln w="50800">
            <a:headEnd type="none"/>
            <a:tailEnd type="non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65430742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2F40E0-1B99-4491-8C6D-832CE4370EBA}"/>
              </a:ext>
            </a:extLst>
          </p:cNvPr>
          <p:cNvPicPr>
            <a:picLocks noChangeAspect="1"/>
          </p:cNvPicPr>
          <p:nvPr/>
        </p:nvPicPr>
        <p:blipFill>
          <a:blip r:embed="rId3"/>
          <a:stretch>
            <a:fillRect/>
          </a:stretch>
        </p:blipFill>
        <p:spPr>
          <a:xfrm>
            <a:off x="1740829" y="512169"/>
            <a:ext cx="8710341" cy="5833661"/>
          </a:xfrm>
          <a:prstGeom prst="rect">
            <a:avLst/>
          </a:prstGeom>
          <a:effectLst>
            <a:softEdge rad="127000"/>
          </a:effectLst>
        </p:spPr>
      </p:pic>
    </p:spTree>
    <p:extLst>
      <p:ext uri="{BB962C8B-B14F-4D97-AF65-F5344CB8AC3E}">
        <p14:creationId xmlns:p14="http://schemas.microsoft.com/office/powerpoint/2010/main" val="251362461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95CCD4-9E1D-4E58-8988-0175A81CF837}"/>
              </a:ext>
            </a:extLst>
          </p:cNvPr>
          <p:cNvSpPr>
            <a:spLocks noGrp="1"/>
          </p:cNvSpPr>
          <p:nvPr>
            <p:ph type="title"/>
          </p:nvPr>
        </p:nvSpPr>
        <p:spPr>
          <a:xfrm>
            <a:off x="429260" y="1691733"/>
            <a:ext cx="11333480" cy="2578515"/>
          </a:xfrm>
        </p:spPr>
        <p:txBody>
          <a:bodyPr/>
          <a:lstStyle/>
          <a:p>
            <a:pPr algn="ctr"/>
            <a:r>
              <a:rPr lang="en-US" dirty="0"/>
              <a:t>Data … AI … ML … IoT</a:t>
            </a:r>
            <a:br>
              <a:rPr lang="en-US" dirty="0"/>
            </a:br>
            <a:br>
              <a:rPr lang="en-US" dirty="0"/>
            </a:br>
            <a:r>
              <a:rPr lang="en-US" dirty="0"/>
              <a:t>Fundamental Services</a:t>
            </a:r>
          </a:p>
        </p:txBody>
      </p:sp>
    </p:spTree>
    <p:extLst>
      <p:ext uri="{BB962C8B-B14F-4D97-AF65-F5344CB8AC3E}">
        <p14:creationId xmlns:p14="http://schemas.microsoft.com/office/powerpoint/2010/main" val="105601565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EAA011-3B1B-4BA4-ABE5-926488314DC0}"/>
              </a:ext>
            </a:extLst>
          </p:cNvPr>
          <p:cNvPicPr>
            <a:picLocks noChangeAspect="1"/>
          </p:cNvPicPr>
          <p:nvPr/>
        </p:nvPicPr>
        <p:blipFill>
          <a:blip r:embed="rId3"/>
          <a:stretch>
            <a:fillRect/>
          </a:stretch>
        </p:blipFill>
        <p:spPr>
          <a:xfrm>
            <a:off x="63704" y="4579044"/>
            <a:ext cx="4449497" cy="2136081"/>
          </a:xfrm>
          <a:prstGeom prst="rect">
            <a:avLst/>
          </a:prstGeom>
          <a:effectLst>
            <a:softEdge rad="127000"/>
          </a:effectLst>
        </p:spPr>
      </p:pic>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3400" b="0" i="0" u="none" strike="noStrike" kern="1200" cap="none" spc="-147" normalizeH="0" baseline="0" noProof="0">
              <a:ln w="3175">
                <a:noFill/>
              </a:ln>
              <a:solidFill>
                <a:srgbClr val="3B2E58"/>
              </a:solidFill>
              <a:effectLst/>
              <a:uLnTx/>
              <a:uFillTx/>
              <a:latin typeface="Segoe UI Semibold"/>
              <a:ea typeface="+mn-ea"/>
              <a:cs typeface="Segoe UI" pitchFamily="34" charset="0"/>
            </a:endParaRPr>
          </a:p>
        </p:txBody>
      </p:sp>
      <p:sp>
        <p:nvSpPr>
          <p:cNvPr id="2" name="Title 1">
            <a:extLst>
              <a:ext uri="{FF2B5EF4-FFF2-40B4-BE49-F238E27FC236}">
                <a16:creationId xmlns:a16="http://schemas.microsoft.com/office/drawing/2014/main" id="{200DFB5E-1348-4628-B21C-32CA65355B33}"/>
              </a:ext>
            </a:extLst>
          </p:cNvPr>
          <p:cNvSpPr>
            <a:spLocks noGrp="1"/>
          </p:cNvSpPr>
          <p:nvPr>
            <p:ph type="title"/>
          </p:nvPr>
        </p:nvSpPr>
        <p:spPr>
          <a:xfrm>
            <a:off x="240142" y="4209712"/>
            <a:ext cx="2604642" cy="369332"/>
          </a:xfrm>
        </p:spPr>
        <p:txBody>
          <a:bodyPr/>
          <a:lstStyle/>
          <a:p>
            <a:r>
              <a:rPr lang="en-US" sz="2400" dirty="0"/>
              <a:t>Databases</a:t>
            </a:r>
          </a:p>
        </p:txBody>
      </p:sp>
      <p:sp>
        <p:nvSpPr>
          <p:cNvPr id="7" name="Title 1">
            <a:extLst>
              <a:ext uri="{FF2B5EF4-FFF2-40B4-BE49-F238E27FC236}">
                <a16:creationId xmlns:a16="http://schemas.microsoft.com/office/drawing/2014/main" id="{E56ADAB6-5B15-48D0-B665-80A5ED1AFC53}"/>
              </a:ext>
            </a:extLst>
          </p:cNvPr>
          <p:cNvSpPr txBox="1">
            <a:spLocks/>
          </p:cNvSpPr>
          <p:nvPr/>
        </p:nvSpPr>
        <p:spPr>
          <a:xfrm>
            <a:off x="318440" y="329375"/>
            <a:ext cx="1840144"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dirty="0"/>
              <a:t>Analytics</a:t>
            </a:r>
          </a:p>
        </p:txBody>
      </p:sp>
      <p:pic>
        <p:nvPicPr>
          <p:cNvPr id="8" name="Picture 7">
            <a:extLst>
              <a:ext uri="{FF2B5EF4-FFF2-40B4-BE49-F238E27FC236}">
                <a16:creationId xmlns:a16="http://schemas.microsoft.com/office/drawing/2014/main" id="{121B598A-5164-47DC-ABCE-26DDE942557E}"/>
              </a:ext>
            </a:extLst>
          </p:cNvPr>
          <p:cNvPicPr>
            <a:picLocks noChangeAspect="1"/>
          </p:cNvPicPr>
          <p:nvPr/>
        </p:nvPicPr>
        <p:blipFill>
          <a:blip r:embed="rId4"/>
          <a:stretch>
            <a:fillRect/>
          </a:stretch>
        </p:blipFill>
        <p:spPr>
          <a:xfrm>
            <a:off x="8116587" y="537044"/>
            <a:ext cx="4195360" cy="5331604"/>
          </a:xfrm>
          <a:prstGeom prst="rect">
            <a:avLst/>
          </a:prstGeom>
        </p:spPr>
      </p:pic>
      <p:sp>
        <p:nvSpPr>
          <p:cNvPr id="9" name="Title 1">
            <a:extLst>
              <a:ext uri="{FF2B5EF4-FFF2-40B4-BE49-F238E27FC236}">
                <a16:creationId xmlns:a16="http://schemas.microsoft.com/office/drawing/2014/main" id="{5E86E354-DC34-4429-A78C-05A083952D82}"/>
              </a:ext>
            </a:extLst>
          </p:cNvPr>
          <p:cNvSpPr txBox="1">
            <a:spLocks/>
          </p:cNvSpPr>
          <p:nvPr/>
        </p:nvSpPr>
        <p:spPr>
          <a:xfrm>
            <a:off x="8222398" y="144709"/>
            <a:ext cx="3489062"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a:t>AI + Machine Learning</a:t>
            </a:r>
            <a:endParaRPr lang="en-US" sz="2400" dirty="0"/>
          </a:p>
        </p:txBody>
      </p:sp>
      <p:pic>
        <p:nvPicPr>
          <p:cNvPr id="10" name="Picture 9">
            <a:extLst>
              <a:ext uri="{FF2B5EF4-FFF2-40B4-BE49-F238E27FC236}">
                <a16:creationId xmlns:a16="http://schemas.microsoft.com/office/drawing/2014/main" id="{0BD6A420-AC82-4561-B5CC-81FB15E2D961}"/>
              </a:ext>
            </a:extLst>
          </p:cNvPr>
          <p:cNvPicPr>
            <a:picLocks noChangeAspect="1"/>
          </p:cNvPicPr>
          <p:nvPr/>
        </p:nvPicPr>
        <p:blipFill>
          <a:blip r:embed="rId5"/>
          <a:stretch>
            <a:fillRect/>
          </a:stretch>
        </p:blipFill>
        <p:spPr>
          <a:xfrm>
            <a:off x="3439961" y="1689095"/>
            <a:ext cx="4325066" cy="2543344"/>
          </a:xfrm>
          <a:prstGeom prst="rect">
            <a:avLst/>
          </a:prstGeom>
          <a:effectLst>
            <a:softEdge rad="127000"/>
          </a:effectLst>
        </p:spPr>
      </p:pic>
      <p:sp>
        <p:nvSpPr>
          <p:cNvPr id="11" name="Title 1">
            <a:extLst>
              <a:ext uri="{FF2B5EF4-FFF2-40B4-BE49-F238E27FC236}">
                <a16:creationId xmlns:a16="http://schemas.microsoft.com/office/drawing/2014/main" id="{96E158A1-F994-477B-AF6B-5816B2584A27}"/>
              </a:ext>
            </a:extLst>
          </p:cNvPr>
          <p:cNvSpPr txBox="1">
            <a:spLocks/>
          </p:cNvSpPr>
          <p:nvPr/>
        </p:nvSpPr>
        <p:spPr>
          <a:xfrm>
            <a:off x="4641672" y="1158489"/>
            <a:ext cx="2604642"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dirty="0"/>
              <a:t>Storage</a:t>
            </a:r>
          </a:p>
        </p:txBody>
      </p:sp>
      <p:pic>
        <p:nvPicPr>
          <p:cNvPr id="12" name="Picture 11">
            <a:extLst>
              <a:ext uri="{FF2B5EF4-FFF2-40B4-BE49-F238E27FC236}">
                <a16:creationId xmlns:a16="http://schemas.microsoft.com/office/drawing/2014/main" id="{8E11D5DB-EBDC-4810-B7CE-D2E57CE4D6D3}"/>
              </a:ext>
            </a:extLst>
          </p:cNvPr>
          <p:cNvPicPr>
            <a:picLocks noChangeAspect="1"/>
          </p:cNvPicPr>
          <p:nvPr/>
        </p:nvPicPr>
        <p:blipFill>
          <a:blip r:embed="rId6"/>
          <a:stretch>
            <a:fillRect/>
          </a:stretch>
        </p:blipFill>
        <p:spPr>
          <a:xfrm>
            <a:off x="4545723" y="4419501"/>
            <a:ext cx="3676675" cy="3139971"/>
          </a:xfrm>
          <a:prstGeom prst="rect">
            <a:avLst/>
          </a:prstGeom>
          <a:effectLst>
            <a:softEdge rad="63500"/>
          </a:effectLst>
        </p:spPr>
      </p:pic>
      <p:sp>
        <p:nvSpPr>
          <p:cNvPr id="13" name="Title 1">
            <a:extLst>
              <a:ext uri="{FF2B5EF4-FFF2-40B4-BE49-F238E27FC236}">
                <a16:creationId xmlns:a16="http://schemas.microsoft.com/office/drawing/2014/main" id="{6A518090-E09E-4409-B9D5-E34BB7590398}"/>
              </a:ext>
            </a:extLst>
          </p:cNvPr>
          <p:cNvSpPr txBox="1">
            <a:spLocks/>
          </p:cNvSpPr>
          <p:nvPr/>
        </p:nvSpPr>
        <p:spPr>
          <a:xfrm>
            <a:off x="5902838" y="4050169"/>
            <a:ext cx="2604642"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dirty="0"/>
              <a:t>IoT</a:t>
            </a:r>
          </a:p>
        </p:txBody>
      </p:sp>
      <p:pic>
        <p:nvPicPr>
          <p:cNvPr id="6" name="Picture 5">
            <a:extLst>
              <a:ext uri="{FF2B5EF4-FFF2-40B4-BE49-F238E27FC236}">
                <a16:creationId xmlns:a16="http://schemas.microsoft.com/office/drawing/2014/main" id="{EF10D843-046D-4750-B5DB-D810A8BB4AED}"/>
              </a:ext>
            </a:extLst>
          </p:cNvPr>
          <p:cNvPicPr>
            <a:picLocks noChangeAspect="1"/>
          </p:cNvPicPr>
          <p:nvPr/>
        </p:nvPicPr>
        <p:blipFill>
          <a:blip r:embed="rId7"/>
          <a:stretch>
            <a:fillRect/>
          </a:stretch>
        </p:blipFill>
        <p:spPr>
          <a:xfrm>
            <a:off x="210354" y="766093"/>
            <a:ext cx="3688144" cy="1720129"/>
          </a:xfrm>
          <a:prstGeom prst="rect">
            <a:avLst/>
          </a:prstGeom>
          <a:effectLst>
            <a:softEdge rad="127000"/>
          </a:effectLst>
        </p:spPr>
      </p:pic>
    </p:spTree>
    <p:extLst>
      <p:ext uri="{BB962C8B-B14F-4D97-AF65-F5344CB8AC3E}">
        <p14:creationId xmlns:p14="http://schemas.microsoft.com/office/powerpoint/2010/main" val="60210576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Categorizing Data</a:t>
            </a:r>
            <a:br>
              <a:rPr lang="en-US" dirty="0"/>
            </a:br>
            <a:r>
              <a:rPr lang="en-US" sz="3137" dirty="0">
                <a:solidFill>
                  <a:schemeClr val="tx1"/>
                </a:solidFill>
              </a:rPr>
              <a:t>By how we work with it</a:t>
            </a:r>
          </a:p>
        </p:txBody>
      </p:sp>
      <p:sp>
        <p:nvSpPr>
          <p:cNvPr id="16" name="Rectangle 15"/>
          <p:cNvSpPr/>
          <p:nvPr/>
        </p:nvSpPr>
        <p:spPr>
          <a:xfrm>
            <a:off x="418644" y="2159065"/>
            <a:ext cx="11199811" cy="3769253"/>
          </a:xfrm>
          <a:prstGeom prst="rect">
            <a:avLst/>
          </a:prstGeom>
          <a:solidFill>
            <a:schemeClr val="bg1">
              <a:lumMod val="85000"/>
            </a:schemeClr>
          </a:solidFill>
          <a:ln>
            <a:noFill/>
            <a:tailEnd type="stealth" w="lg" len="lg"/>
          </a:ln>
        </p:spPr>
        <p:style>
          <a:lnRef idx="1">
            <a:schemeClr val="dk1"/>
          </a:lnRef>
          <a:fillRef idx="3">
            <a:schemeClr val="dk1"/>
          </a:fillRef>
          <a:effectRef idx="2">
            <a:schemeClr val="dk1"/>
          </a:effectRef>
          <a:fontRef idx="minor">
            <a:schemeClr val="lt1"/>
          </a:fontRef>
        </p:style>
        <p:txBody>
          <a:bodyPr rtlCol="0" anchor="ctr"/>
          <a:lstStyle/>
          <a:p>
            <a:pPr algn="ctr" defTabSz="914367"/>
            <a:endParaRPr lang="en-US">
              <a:solidFill>
                <a:srgbClr val="D83B01"/>
              </a:solidFill>
              <a:latin typeface="Segoe UI Semilight"/>
            </a:endParaRPr>
          </a:p>
        </p:txBody>
      </p:sp>
      <p:grpSp>
        <p:nvGrpSpPr>
          <p:cNvPr id="17" name="Group 16"/>
          <p:cNvGrpSpPr/>
          <p:nvPr/>
        </p:nvGrpSpPr>
        <p:grpSpPr>
          <a:xfrm>
            <a:off x="613703" y="2332784"/>
            <a:ext cx="3428514" cy="3371428"/>
            <a:chOff x="650700" y="2269340"/>
            <a:chExt cx="3429000" cy="3371906"/>
          </a:xfrm>
        </p:grpSpPr>
        <p:sp>
          <p:nvSpPr>
            <p:cNvPr id="18" name="Rectangle 17"/>
            <p:cNvSpPr/>
            <p:nvPr/>
          </p:nvSpPr>
          <p:spPr>
            <a:xfrm>
              <a:off x="650700" y="2269340"/>
              <a:ext cx="3429000" cy="838200"/>
            </a:xfrm>
            <a:prstGeom prst="rect">
              <a:avLst/>
            </a:prstGeom>
            <a:solidFill>
              <a:schemeClr val="accent4"/>
            </a:solidFill>
            <a:ln>
              <a:tailEnd type="stealth" w="lg" len="lg"/>
            </a:ln>
          </p:spPr>
          <p:style>
            <a:lnRef idx="1">
              <a:schemeClr val="accent4"/>
            </a:lnRef>
            <a:fillRef idx="3">
              <a:schemeClr val="accent4"/>
            </a:fillRef>
            <a:effectRef idx="2">
              <a:schemeClr val="accent4"/>
            </a:effectRef>
            <a:fontRef idx="minor">
              <a:schemeClr val="lt1"/>
            </a:fontRef>
          </p:style>
          <p:txBody>
            <a:bodyPr lIns="182854" rtlCol="0" anchor="ctr"/>
            <a:lstStyle/>
            <a:p>
              <a:pPr defTabSz="914225">
                <a:lnSpc>
                  <a:spcPct val="90000"/>
                </a:lnSpc>
              </a:pPr>
              <a:r>
                <a:rPr lang="en-US" sz="2000" b="1" kern="0" dirty="0">
                  <a:solidFill>
                    <a:srgbClr val="FFFFFF"/>
                  </a:solidFill>
                  <a:latin typeface="Calibri"/>
                </a:rPr>
                <a:t>Operational data</a:t>
              </a:r>
            </a:p>
          </p:txBody>
        </p:sp>
        <p:sp>
          <p:nvSpPr>
            <p:cNvPr id="21" name="TextBox 20"/>
            <p:cNvSpPr txBox="1"/>
            <p:nvPr/>
          </p:nvSpPr>
          <p:spPr>
            <a:xfrm>
              <a:off x="770926" y="3183740"/>
              <a:ext cx="3058531" cy="2457506"/>
            </a:xfrm>
            <a:prstGeom prst="rect">
              <a:avLst/>
            </a:prstGeom>
            <a:noFill/>
          </p:spPr>
          <p:txBody>
            <a:bodyPr wrap="square" rtlCol="0">
              <a:noAutofit/>
            </a:bodyPr>
            <a:lstStyle/>
            <a:p>
              <a:pPr marL="0" lvl="1" defTabSz="914367">
                <a:buClr>
                  <a:srgbClr val="353535"/>
                </a:buClr>
              </a:pPr>
              <a:r>
                <a:rPr lang="en-US" sz="1961" dirty="0">
                  <a:solidFill>
                    <a:schemeClr val="tx2"/>
                  </a:solidFill>
                  <a:latin typeface="Segoe UI Light" pitchFamily="34" charset="0"/>
                </a:rPr>
                <a:t>Read/write data used by applications to keep current state</a:t>
              </a:r>
            </a:p>
            <a:p>
              <a:pPr marL="0" lvl="1" defTabSz="914367">
                <a:buClr>
                  <a:srgbClr val="353535"/>
                </a:buClr>
              </a:pPr>
              <a:endParaRPr lang="en-US" sz="1961" dirty="0">
                <a:solidFill>
                  <a:schemeClr val="tx2"/>
                </a:solidFill>
                <a:latin typeface="Segoe UI Light" pitchFamily="34" charset="0"/>
              </a:endParaRPr>
            </a:p>
            <a:p>
              <a:pPr marL="0" lvl="1" defTabSz="914367">
                <a:buClr>
                  <a:srgbClr val="353535"/>
                </a:buClr>
              </a:pPr>
              <a:r>
                <a:rPr lang="en-US" sz="1961" b="1" i="1" dirty="0">
                  <a:solidFill>
                    <a:schemeClr val="tx2"/>
                  </a:solidFill>
                  <a:latin typeface="Segoe UI Light" pitchFamily="34" charset="0"/>
                </a:rPr>
                <a:t>Examples:</a:t>
              </a:r>
              <a:r>
                <a:rPr lang="en-US" sz="1961" i="1" dirty="0">
                  <a:solidFill>
                    <a:schemeClr val="tx2"/>
                  </a:solidFill>
                  <a:latin typeface="Segoe UI Light" pitchFamily="34" charset="0"/>
                </a:rPr>
                <a:t> </a:t>
              </a:r>
              <a:r>
                <a:rPr lang="en-US" sz="1961" dirty="0">
                  <a:solidFill>
                    <a:schemeClr val="tx2"/>
                  </a:solidFill>
                  <a:latin typeface="Segoe UI Light" pitchFamily="34" charset="0"/>
                </a:rPr>
                <a:t>Order info in an ecommerce application, customer info in a CRM application</a:t>
              </a:r>
            </a:p>
          </p:txBody>
        </p:sp>
      </p:grpSp>
      <p:grpSp>
        <p:nvGrpSpPr>
          <p:cNvPr id="22" name="Group 21"/>
          <p:cNvGrpSpPr/>
          <p:nvPr/>
        </p:nvGrpSpPr>
        <p:grpSpPr>
          <a:xfrm>
            <a:off x="4309874" y="2332785"/>
            <a:ext cx="3428514" cy="3072619"/>
            <a:chOff x="4347395" y="2269340"/>
            <a:chExt cx="3429000" cy="3073055"/>
          </a:xfrm>
        </p:grpSpPr>
        <p:sp>
          <p:nvSpPr>
            <p:cNvPr id="24" name="Rectangle 23"/>
            <p:cNvSpPr/>
            <p:nvPr/>
          </p:nvSpPr>
          <p:spPr>
            <a:xfrm>
              <a:off x="4347395" y="2269340"/>
              <a:ext cx="3429000" cy="838200"/>
            </a:xfrm>
            <a:prstGeom prst="rect">
              <a:avLst/>
            </a:prstGeom>
            <a:solidFill>
              <a:schemeClr val="accent2"/>
            </a:solidFill>
            <a:ln>
              <a:tailEnd type="stealth" w="lg" len="lg"/>
            </a:ln>
          </p:spPr>
          <p:style>
            <a:lnRef idx="1">
              <a:schemeClr val="accent2"/>
            </a:lnRef>
            <a:fillRef idx="3">
              <a:schemeClr val="accent2"/>
            </a:fillRef>
            <a:effectRef idx="2">
              <a:schemeClr val="accent2"/>
            </a:effectRef>
            <a:fontRef idx="minor">
              <a:schemeClr val="lt1"/>
            </a:fontRef>
          </p:style>
          <p:txBody>
            <a:bodyPr lIns="182854" rtlCol="0" anchor="ctr"/>
            <a:lstStyle/>
            <a:p>
              <a:pPr defTabSz="914225">
                <a:lnSpc>
                  <a:spcPct val="90000"/>
                </a:lnSpc>
              </a:pPr>
              <a:r>
                <a:rPr lang="en-US" sz="2000" b="1" kern="0" dirty="0">
                  <a:solidFill>
                    <a:srgbClr val="FFFFFF"/>
                  </a:solidFill>
                  <a:latin typeface="Calibri"/>
                </a:rPr>
                <a:t>Analytical data</a:t>
              </a:r>
            </a:p>
          </p:txBody>
        </p:sp>
        <p:sp>
          <p:nvSpPr>
            <p:cNvPr id="25" name="TextBox 24"/>
            <p:cNvSpPr txBox="1"/>
            <p:nvPr/>
          </p:nvSpPr>
          <p:spPr>
            <a:xfrm>
              <a:off x="4418012" y="3183740"/>
              <a:ext cx="2819400" cy="2158655"/>
            </a:xfrm>
            <a:prstGeom prst="rect">
              <a:avLst/>
            </a:prstGeom>
            <a:noFill/>
          </p:spPr>
          <p:txBody>
            <a:bodyPr wrap="square" rtlCol="0">
              <a:noAutofit/>
            </a:bodyPr>
            <a:lstStyle>
              <a:defPPr>
                <a:defRPr lang="en-US"/>
              </a:defPPr>
              <a:lvl2pPr marL="0" lvl="1">
                <a:buClr>
                  <a:schemeClr val="tx1"/>
                </a:buClr>
                <a:defRPr sz="2000">
                  <a:solidFill>
                    <a:schemeClr val="bg1"/>
                  </a:solidFill>
                  <a:latin typeface="Segoe UI Light" pitchFamily="34" charset="0"/>
                </a:defRPr>
              </a:lvl2pPr>
            </a:lstStyle>
            <a:p>
              <a:pPr lvl="1" defTabSz="914367">
                <a:buClr>
                  <a:srgbClr val="353535"/>
                </a:buClr>
              </a:pPr>
              <a:r>
                <a:rPr lang="en-US" sz="1961" dirty="0">
                  <a:solidFill>
                    <a:schemeClr val="tx2"/>
                  </a:solidFill>
                </a:rPr>
                <a:t>Read-only historical data used for analysis</a:t>
              </a:r>
            </a:p>
            <a:p>
              <a:pPr lvl="1" defTabSz="914367">
                <a:buClr>
                  <a:srgbClr val="353535"/>
                </a:buClr>
              </a:pPr>
              <a:endParaRPr lang="en-US" sz="1961" dirty="0">
                <a:solidFill>
                  <a:schemeClr val="tx2"/>
                </a:solidFill>
              </a:endParaRPr>
            </a:p>
            <a:p>
              <a:pPr lvl="1" defTabSz="914367">
                <a:buClr>
                  <a:srgbClr val="353535"/>
                </a:buClr>
              </a:pPr>
              <a:endParaRPr lang="en-US" sz="1961" dirty="0">
                <a:solidFill>
                  <a:schemeClr val="tx2"/>
                </a:solidFill>
              </a:endParaRPr>
            </a:p>
            <a:p>
              <a:pPr lvl="1" defTabSz="914367">
                <a:buClr>
                  <a:srgbClr val="353535"/>
                </a:buClr>
              </a:pPr>
              <a:r>
                <a:rPr lang="en-US" sz="1961" b="1" i="1" dirty="0">
                  <a:solidFill>
                    <a:schemeClr val="tx2"/>
                  </a:solidFill>
                </a:rPr>
                <a:t>Examples:</a:t>
              </a:r>
              <a:r>
                <a:rPr lang="en-US" sz="1961" dirty="0">
                  <a:solidFill>
                    <a:schemeClr val="tx2"/>
                  </a:solidFill>
                </a:rPr>
                <a:t> Data warehouses, machine learning data</a:t>
              </a:r>
            </a:p>
          </p:txBody>
        </p:sp>
      </p:grpSp>
      <p:grpSp>
        <p:nvGrpSpPr>
          <p:cNvPr id="26" name="Group 25"/>
          <p:cNvGrpSpPr/>
          <p:nvPr/>
        </p:nvGrpSpPr>
        <p:grpSpPr>
          <a:xfrm>
            <a:off x="8006044" y="2332785"/>
            <a:ext cx="3428514" cy="3072619"/>
            <a:chOff x="8044090" y="2269340"/>
            <a:chExt cx="3429000" cy="3073055"/>
          </a:xfrm>
        </p:grpSpPr>
        <p:sp>
          <p:nvSpPr>
            <p:cNvPr id="27" name="Rectangle 26"/>
            <p:cNvSpPr/>
            <p:nvPr/>
          </p:nvSpPr>
          <p:spPr>
            <a:xfrm>
              <a:off x="8044090" y="2269340"/>
              <a:ext cx="3429000" cy="838200"/>
            </a:xfrm>
            <a:prstGeom prst="rect">
              <a:avLst/>
            </a:prstGeom>
            <a:solidFill>
              <a:schemeClr val="accent1"/>
            </a:solidFill>
            <a:ln>
              <a:tailEnd type="stealth" w="lg" len="lg"/>
            </a:ln>
          </p:spPr>
          <p:style>
            <a:lnRef idx="1">
              <a:schemeClr val="accent1"/>
            </a:lnRef>
            <a:fillRef idx="3">
              <a:schemeClr val="accent1"/>
            </a:fillRef>
            <a:effectRef idx="2">
              <a:schemeClr val="accent1"/>
            </a:effectRef>
            <a:fontRef idx="minor">
              <a:schemeClr val="lt1"/>
            </a:fontRef>
          </p:style>
          <p:txBody>
            <a:bodyPr lIns="182854" rtlCol="0" anchor="ctr"/>
            <a:lstStyle/>
            <a:p>
              <a:pPr defTabSz="914225">
                <a:lnSpc>
                  <a:spcPct val="90000"/>
                </a:lnSpc>
              </a:pPr>
              <a:r>
                <a:rPr lang="en-US" sz="2000" b="1" kern="0" dirty="0">
                  <a:solidFill>
                    <a:srgbClr val="FFFFFF"/>
                  </a:solidFill>
                  <a:latin typeface="Calibri"/>
                </a:rPr>
                <a:t>Streaming data</a:t>
              </a:r>
            </a:p>
          </p:txBody>
        </p:sp>
        <p:sp>
          <p:nvSpPr>
            <p:cNvPr id="28" name="TextBox 27"/>
            <p:cNvSpPr txBox="1"/>
            <p:nvPr/>
          </p:nvSpPr>
          <p:spPr>
            <a:xfrm>
              <a:off x="8044090" y="3183740"/>
              <a:ext cx="3429000" cy="2158655"/>
            </a:xfrm>
            <a:prstGeom prst="rect">
              <a:avLst/>
            </a:prstGeom>
            <a:noFill/>
          </p:spPr>
          <p:txBody>
            <a:bodyPr wrap="square" rtlCol="0">
              <a:noAutofit/>
            </a:bodyPr>
            <a:lstStyle>
              <a:defPPr>
                <a:defRPr lang="en-US"/>
              </a:defPPr>
              <a:lvl2pPr marL="0" lvl="1">
                <a:buClr>
                  <a:schemeClr val="tx1"/>
                </a:buClr>
                <a:defRPr sz="2000">
                  <a:solidFill>
                    <a:schemeClr val="bg1"/>
                  </a:solidFill>
                  <a:latin typeface="Segoe UI Light" pitchFamily="34" charset="0"/>
                </a:defRPr>
              </a:lvl2pPr>
            </a:lstStyle>
            <a:p>
              <a:pPr lvl="1" defTabSz="914367">
                <a:buClr>
                  <a:srgbClr val="353535"/>
                </a:buClr>
              </a:pPr>
              <a:r>
                <a:rPr lang="en-US" sz="1961" dirty="0">
                  <a:solidFill>
                    <a:schemeClr val="tx2"/>
                  </a:solidFill>
                </a:rPr>
                <a:t>Data produced and processed in real time </a:t>
              </a:r>
            </a:p>
            <a:p>
              <a:pPr lvl="1" defTabSz="914367">
                <a:buClr>
                  <a:srgbClr val="353535"/>
                </a:buClr>
              </a:pPr>
              <a:endParaRPr lang="en-US" sz="1961" dirty="0">
                <a:solidFill>
                  <a:schemeClr val="tx2"/>
                </a:solidFill>
              </a:endParaRPr>
            </a:p>
            <a:p>
              <a:pPr lvl="1" defTabSz="914367">
                <a:buClr>
                  <a:srgbClr val="353535"/>
                </a:buClr>
              </a:pPr>
              <a:endParaRPr lang="en-US" sz="1961" dirty="0">
                <a:solidFill>
                  <a:schemeClr val="tx2"/>
                </a:solidFill>
              </a:endParaRPr>
            </a:p>
            <a:p>
              <a:pPr lvl="1" defTabSz="914367">
                <a:buClr>
                  <a:srgbClr val="353535"/>
                </a:buClr>
              </a:pPr>
              <a:r>
                <a:rPr lang="en-US" sz="1961" b="1" i="1" dirty="0">
                  <a:solidFill>
                    <a:schemeClr val="tx2"/>
                  </a:solidFill>
                </a:rPr>
                <a:t>Examples: </a:t>
              </a:r>
              <a:r>
                <a:rPr lang="en-US" sz="1961" dirty="0">
                  <a:solidFill>
                    <a:schemeClr val="tx2"/>
                  </a:solidFill>
                </a:rPr>
                <a:t>Internet of Things (IoT), e.g., sensor data</a:t>
              </a:r>
            </a:p>
          </p:txBody>
        </p:sp>
      </p:grpSp>
    </p:spTree>
    <p:extLst>
      <p:ext uri="{BB962C8B-B14F-4D97-AF65-F5344CB8AC3E}">
        <p14:creationId xmlns:p14="http://schemas.microsoft.com/office/powerpoint/2010/main" val="3753516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A164D3C-2770-4A78-B228-300ACBAA8440}"/>
              </a:ext>
            </a:extLst>
          </p:cNvPr>
          <p:cNvSpPr>
            <a:spLocks noGrp="1"/>
          </p:cNvSpPr>
          <p:nvPr>
            <p:ph type="title"/>
          </p:nvPr>
        </p:nvSpPr>
        <p:spPr/>
        <p:txBody>
          <a:bodyPr/>
          <a:lstStyle/>
          <a:p>
            <a:r>
              <a:rPr lang="en-US" dirty="0"/>
              <a:t>Lambda architecture</a:t>
            </a:r>
          </a:p>
        </p:txBody>
      </p:sp>
      <p:grpSp>
        <p:nvGrpSpPr>
          <p:cNvPr id="2" name="Group 1">
            <a:extLst>
              <a:ext uri="{FF2B5EF4-FFF2-40B4-BE49-F238E27FC236}">
                <a16:creationId xmlns:a16="http://schemas.microsoft.com/office/drawing/2014/main" id="{77AB68A6-0B43-4C00-9669-2DD69DFDFE2F}"/>
              </a:ext>
            </a:extLst>
          </p:cNvPr>
          <p:cNvGrpSpPr/>
          <p:nvPr/>
        </p:nvGrpSpPr>
        <p:grpSpPr>
          <a:xfrm>
            <a:off x="903265" y="1952366"/>
            <a:ext cx="9657417" cy="4125799"/>
            <a:chOff x="658168" y="2164469"/>
            <a:chExt cx="9657417" cy="4125799"/>
          </a:xfrm>
        </p:grpSpPr>
        <p:sp>
          <p:nvSpPr>
            <p:cNvPr id="5" name="Flowchart: Alternate Process 4">
              <a:extLst>
                <a:ext uri="{FF2B5EF4-FFF2-40B4-BE49-F238E27FC236}">
                  <a16:creationId xmlns:a16="http://schemas.microsoft.com/office/drawing/2014/main" id="{E50E8617-A247-4962-9919-384BFD4512ED}"/>
                </a:ext>
              </a:extLst>
            </p:cNvPr>
            <p:cNvSpPr/>
            <p:nvPr/>
          </p:nvSpPr>
          <p:spPr>
            <a:xfrm>
              <a:off x="3748035" y="2164469"/>
              <a:ext cx="4059534" cy="1932465"/>
            </a:xfrm>
            <a:prstGeom prst="flowChartAlternate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 name="Flowchart: Alternate Process 5">
              <a:extLst>
                <a:ext uri="{FF2B5EF4-FFF2-40B4-BE49-F238E27FC236}">
                  <a16:creationId xmlns:a16="http://schemas.microsoft.com/office/drawing/2014/main" id="{B6ABF2FA-E5A1-4E5C-854E-FA9A0B3CF6C4}"/>
                </a:ext>
              </a:extLst>
            </p:cNvPr>
            <p:cNvSpPr/>
            <p:nvPr/>
          </p:nvSpPr>
          <p:spPr>
            <a:xfrm>
              <a:off x="3748035" y="4357803"/>
              <a:ext cx="6567550" cy="1932465"/>
            </a:xfrm>
            <a:prstGeom prst="flowChartAlternate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Semilight"/>
                <a:ea typeface="+mn-ea"/>
                <a:cs typeface="+mn-cs"/>
              </a:endParaRPr>
            </a:p>
          </p:txBody>
        </p:sp>
        <p:grpSp>
          <p:nvGrpSpPr>
            <p:cNvPr id="7" name="Group 6">
              <a:extLst>
                <a:ext uri="{FF2B5EF4-FFF2-40B4-BE49-F238E27FC236}">
                  <a16:creationId xmlns:a16="http://schemas.microsoft.com/office/drawing/2014/main" id="{FB60B5AF-DC97-44EE-A820-2E2B005E0B42}"/>
                </a:ext>
              </a:extLst>
            </p:cNvPr>
            <p:cNvGrpSpPr/>
            <p:nvPr/>
          </p:nvGrpSpPr>
          <p:grpSpPr>
            <a:xfrm>
              <a:off x="3978617" y="4619383"/>
              <a:ext cx="2261409" cy="1123247"/>
              <a:chOff x="3978617" y="4619383"/>
              <a:chExt cx="2261409" cy="1123247"/>
            </a:xfrm>
          </p:grpSpPr>
          <p:sp>
            <p:nvSpPr>
              <p:cNvPr id="8" name="Rectangle 7">
                <a:extLst>
                  <a:ext uri="{FF2B5EF4-FFF2-40B4-BE49-F238E27FC236}">
                    <a16:creationId xmlns:a16="http://schemas.microsoft.com/office/drawing/2014/main" id="{1C2051F3-5D00-481B-9485-E8B9F7E57D36}"/>
                  </a:ext>
                </a:extLst>
              </p:cNvPr>
              <p:cNvSpPr/>
              <p:nvPr/>
            </p:nvSpPr>
            <p:spPr>
              <a:xfrm>
                <a:off x="3978617" y="4619383"/>
                <a:ext cx="2261409" cy="1123247"/>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Batch Layer</a:t>
                </a:r>
              </a:p>
            </p:txBody>
          </p:sp>
          <p:sp>
            <p:nvSpPr>
              <p:cNvPr id="9" name="Rectangle 8">
                <a:extLst>
                  <a:ext uri="{FF2B5EF4-FFF2-40B4-BE49-F238E27FC236}">
                    <a16:creationId xmlns:a16="http://schemas.microsoft.com/office/drawing/2014/main" id="{EE4A69EE-5E57-4961-A7EA-905619758146}"/>
                  </a:ext>
                </a:extLst>
              </p:cNvPr>
              <p:cNvSpPr/>
              <p:nvPr/>
            </p:nvSpPr>
            <p:spPr>
              <a:xfrm>
                <a:off x="4281442" y="5085617"/>
                <a:ext cx="1814558" cy="548288"/>
              </a:xfrm>
              <a:prstGeom prst="rect">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Master Data</a:t>
                </a:r>
              </a:p>
            </p:txBody>
          </p:sp>
        </p:grpSp>
        <p:grpSp>
          <p:nvGrpSpPr>
            <p:cNvPr id="10" name="Group 9">
              <a:extLst>
                <a:ext uri="{FF2B5EF4-FFF2-40B4-BE49-F238E27FC236}">
                  <a16:creationId xmlns:a16="http://schemas.microsoft.com/office/drawing/2014/main" id="{1DAE4BC3-254F-41CE-9750-532B00E97D23}"/>
                </a:ext>
              </a:extLst>
            </p:cNvPr>
            <p:cNvGrpSpPr/>
            <p:nvPr/>
          </p:nvGrpSpPr>
          <p:grpSpPr>
            <a:xfrm>
              <a:off x="6718583" y="4621548"/>
              <a:ext cx="2261409" cy="1123247"/>
              <a:chOff x="3853128" y="4621548"/>
              <a:chExt cx="2261409" cy="1123247"/>
            </a:xfrm>
          </p:grpSpPr>
          <p:sp>
            <p:nvSpPr>
              <p:cNvPr id="11" name="Rectangle 10">
                <a:extLst>
                  <a:ext uri="{FF2B5EF4-FFF2-40B4-BE49-F238E27FC236}">
                    <a16:creationId xmlns:a16="http://schemas.microsoft.com/office/drawing/2014/main" id="{17F762F6-220D-47F0-884D-3055F99A6368}"/>
                  </a:ext>
                </a:extLst>
              </p:cNvPr>
              <p:cNvSpPr/>
              <p:nvPr/>
            </p:nvSpPr>
            <p:spPr>
              <a:xfrm>
                <a:off x="3853128" y="4621548"/>
                <a:ext cx="2261409" cy="1123247"/>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Serving Layer</a:t>
                </a:r>
              </a:p>
            </p:txBody>
          </p:sp>
          <p:sp>
            <p:nvSpPr>
              <p:cNvPr id="12" name="Rectangle 11">
                <a:extLst>
                  <a:ext uri="{FF2B5EF4-FFF2-40B4-BE49-F238E27FC236}">
                    <a16:creationId xmlns:a16="http://schemas.microsoft.com/office/drawing/2014/main" id="{F481869C-8C22-4D01-A650-B7B6E0AEEB03}"/>
                  </a:ext>
                </a:extLst>
              </p:cNvPr>
              <p:cNvSpPr/>
              <p:nvPr/>
            </p:nvSpPr>
            <p:spPr>
              <a:xfrm>
                <a:off x="4155953" y="5085617"/>
                <a:ext cx="1814558" cy="548288"/>
              </a:xfrm>
              <a:prstGeom prst="rect">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Batch Views</a:t>
                </a:r>
              </a:p>
            </p:txBody>
          </p:sp>
        </p:grpSp>
        <p:grpSp>
          <p:nvGrpSpPr>
            <p:cNvPr id="13" name="Group 12">
              <a:extLst>
                <a:ext uri="{FF2B5EF4-FFF2-40B4-BE49-F238E27FC236}">
                  <a16:creationId xmlns:a16="http://schemas.microsoft.com/office/drawing/2014/main" id="{399054F5-3777-40BC-A46C-CDAB14449397}"/>
                </a:ext>
              </a:extLst>
            </p:cNvPr>
            <p:cNvGrpSpPr/>
            <p:nvPr/>
          </p:nvGrpSpPr>
          <p:grpSpPr>
            <a:xfrm>
              <a:off x="3978617" y="2390324"/>
              <a:ext cx="2261409" cy="1123247"/>
              <a:chOff x="3978617" y="4619383"/>
              <a:chExt cx="2261409" cy="1123247"/>
            </a:xfrm>
          </p:grpSpPr>
          <p:sp>
            <p:nvSpPr>
              <p:cNvPr id="14" name="Rectangle 13">
                <a:extLst>
                  <a:ext uri="{FF2B5EF4-FFF2-40B4-BE49-F238E27FC236}">
                    <a16:creationId xmlns:a16="http://schemas.microsoft.com/office/drawing/2014/main" id="{DCB86A9B-47C3-40A9-B075-E68470A93076}"/>
                  </a:ext>
                </a:extLst>
              </p:cNvPr>
              <p:cNvSpPr/>
              <p:nvPr/>
            </p:nvSpPr>
            <p:spPr>
              <a:xfrm>
                <a:off x="3978617" y="4619383"/>
                <a:ext cx="2261409" cy="1123247"/>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Speed Layer</a:t>
                </a:r>
              </a:p>
            </p:txBody>
          </p:sp>
          <p:sp>
            <p:nvSpPr>
              <p:cNvPr id="15" name="Rectangle 14">
                <a:extLst>
                  <a:ext uri="{FF2B5EF4-FFF2-40B4-BE49-F238E27FC236}">
                    <a16:creationId xmlns:a16="http://schemas.microsoft.com/office/drawing/2014/main" id="{A91F442D-C5E6-42ED-99F8-9D2AC21618AE}"/>
                  </a:ext>
                </a:extLst>
              </p:cNvPr>
              <p:cNvSpPr/>
              <p:nvPr/>
            </p:nvSpPr>
            <p:spPr>
              <a:xfrm>
                <a:off x="4281442" y="5085617"/>
                <a:ext cx="1814558" cy="548288"/>
              </a:xfrm>
              <a:prstGeom prst="rect">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Real-Time Views</a:t>
                </a:r>
              </a:p>
            </p:txBody>
          </p:sp>
        </p:grpSp>
        <p:sp>
          <p:nvSpPr>
            <p:cNvPr id="16" name="Rectangle 15">
              <a:extLst>
                <a:ext uri="{FF2B5EF4-FFF2-40B4-BE49-F238E27FC236}">
                  <a16:creationId xmlns:a16="http://schemas.microsoft.com/office/drawing/2014/main" id="{C3B394C9-D75D-4A00-861B-7FB14666F4C0}"/>
                </a:ext>
              </a:extLst>
            </p:cNvPr>
            <p:cNvSpPr/>
            <p:nvPr/>
          </p:nvSpPr>
          <p:spPr>
            <a:xfrm>
              <a:off x="8054176" y="2598140"/>
              <a:ext cx="2261409" cy="532562"/>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Analytics Client</a:t>
              </a:r>
            </a:p>
          </p:txBody>
        </p:sp>
        <p:grpSp>
          <p:nvGrpSpPr>
            <p:cNvPr id="17" name="Group 16">
              <a:extLst>
                <a:ext uri="{FF2B5EF4-FFF2-40B4-BE49-F238E27FC236}">
                  <a16:creationId xmlns:a16="http://schemas.microsoft.com/office/drawing/2014/main" id="{B0874BF6-4F95-4E9B-A2D7-DA6C9D0C7BB2}"/>
                </a:ext>
              </a:extLst>
            </p:cNvPr>
            <p:cNvGrpSpPr/>
            <p:nvPr/>
          </p:nvGrpSpPr>
          <p:grpSpPr>
            <a:xfrm>
              <a:off x="658168" y="3142422"/>
              <a:ext cx="2555405" cy="1885320"/>
              <a:chOff x="472273" y="2595942"/>
              <a:chExt cx="2555405" cy="1885320"/>
            </a:xfrm>
          </p:grpSpPr>
          <p:grpSp>
            <p:nvGrpSpPr>
              <p:cNvPr id="18" name="Group 17">
                <a:extLst>
                  <a:ext uri="{FF2B5EF4-FFF2-40B4-BE49-F238E27FC236}">
                    <a16:creationId xmlns:a16="http://schemas.microsoft.com/office/drawing/2014/main" id="{90B68FB2-936B-463C-BCC5-3D7FEA8C1983}"/>
                  </a:ext>
                </a:extLst>
              </p:cNvPr>
              <p:cNvGrpSpPr/>
              <p:nvPr/>
            </p:nvGrpSpPr>
            <p:grpSpPr>
              <a:xfrm>
                <a:off x="472273" y="2595942"/>
                <a:ext cx="2555405" cy="212572"/>
                <a:chOff x="472273" y="2595942"/>
                <a:chExt cx="2555405" cy="212572"/>
              </a:xfrm>
            </p:grpSpPr>
            <p:sp>
              <p:nvSpPr>
                <p:cNvPr id="61" name="Flowchart: Process 60">
                  <a:extLst>
                    <a:ext uri="{FF2B5EF4-FFF2-40B4-BE49-F238E27FC236}">
                      <a16:creationId xmlns:a16="http://schemas.microsoft.com/office/drawing/2014/main" id="{95F76C0D-E6A7-4483-8E44-059F7C58C180}"/>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2" name="Flowchart: Process 61">
                  <a:extLst>
                    <a:ext uri="{FF2B5EF4-FFF2-40B4-BE49-F238E27FC236}">
                      <a16:creationId xmlns:a16="http://schemas.microsoft.com/office/drawing/2014/main" id="{7513BC1A-8E6E-4760-8D95-1C129E4D7F66}"/>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3" name="Flowchart: Process 62">
                  <a:extLst>
                    <a:ext uri="{FF2B5EF4-FFF2-40B4-BE49-F238E27FC236}">
                      <a16:creationId xmlns:a16="http://schemas.microsoft.com/office/drawing/2014/main" id="{C085C342-81F8-44BF-AC5C-FDCE3D2A29B8}"/>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4" name="Flowchart: Process 63">
                  <a:extLst>
                    <a:ext uri="{FF2B5EF4-FFF2-40B4-BE49-F238E27FC236}">
                      <a16:creationId xmlns:a16="http://schemas.microsoft.com/office/drawing/2014/main" id="{308530A3-1CA8-49C1-8D67-977CFEE138FA}"/>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5" name="Flowchart: Process 64">
                  <a:extLst>
                    <a:ext uri="{FF2B5EF4-FFF2-40B4-BE49-F238E27FC236}">
                      <a16:creationId xmlns:a16="http://schemas.microsoft.com/office/drawing/2014/main" id="{D3193DA6-5BBA-4CD3-95BB-72361A5C187D}"/>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6" name="Flowchart: Process 65">
                  <a:extLst>
                    <a:ext uri="{FF2B5EF4-FFF2-40B4-BE49-F238E27FC236}">
                      <a16:creationId xmlns:a16="http://schemas.microsoft.com/office/drawing/2014/main" id="{E50E53C7-64C2-492A-8D5D-71754FEA0997}"/>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19" name="Group 18">
                <a:extLst>
                  <a:ext uri="{FF2B5EF4-FFF2-40B4-BE49-F238E27FC236}">
                    <a16:creationId xmlns:a16="http://schemas.microsoft.com/office/drawing/2014/main" id="{97F62556-AFF0-4947-84DA-ACBF8A4341AB}"/>
                  </a:ext>
                </a:extLst>
              </p:cNvPr>
              <p:cNvGrpSpPr/>
              <p:nvPr/>
            </p:nvGrpSpPr>
            <p:grpSpPr>
              <a:xfrm>
                <a:off x="472273" y="2872201"/>
                <a:ext cx="2555405" cy="212572"/>
                <a:chOff x="472273" y="2595942"/>
                <a:chExt cx="2555405" cy="212572"/>
              </a:xfrm>
            </p:grpSpPr>
            <p:sp>
              <p:nvSpPr>
                <p:cNvPr id="55" name="Flowchart: Process 54">
                  <a:extLst>
                    <a:ext uri="{FF2B5EF4-FFF2-40B4-BE49-F238E27FC236}">
                      <a16:creationId xmlns:a16="http://schemas.microsoft.com/office/drawing/2014/main" id="{AFEC33EE-93AD-4D5B-B392-7F46BF7EC0B9}"/>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6" name="Flowchart: Process 55">
                  <a:extLst>
                    <a:ext uri="{FF2B5EF4-FFF2-40B4-BE49-F238E27FC236}">
                      <a16:creationId xmlns:a16="http://schemas.microsoft.com/office/drawing/2014/main" id="{C05A0CE7-BA3A-47D7-88F3-F5E102F72831}"/>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7" name="Flowchart: Process 56">
                  <a:extLst>
                    <a:ext uri="{FF2B5EF4-FFF2-40B4-BE49-F238E27FC236}">
                      <a16:creationId xmlns:a16="http://schemas.microsoft.com/office/drawing/2014/main" id="{D4AC5E10-5E4A-435D-9A56-F221B13894F3}"/>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8" name="Flowchart: Process 57">
                  <a:extLst>
                    <a:ext uri="{FF2B5EF4-FFF2-40B4-BE49-F238E27FC236}">
                      <a16:creationId xmlns:a16="http://schemas.microsoft.com/office/drawing/2014/main" id="{319F05AD-097F-4D0B-8171-CDA0B36DAEC6}"/>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9" name="Flowchart: Process 58">
                  <a:extLst>
                    <a:ext uri="{FF2B5EF4-FFF2-40B4-BE49-F238E27FC236}">
                      <a16:creationId xmlns:a16="http://schemas.microsoft.com/office/drawing/2014/main" id="{F42DE8B4-9D7C-4234-A1FB-3DCB3999D20D}"/>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0" name="Flowchart: Process 59">
                  <a:extLst>
                    <a:ext uri="{FF2B5EF4-FFF2-40B4-BE49-F238E27FC236}">
                      <a16:creationId xmlns:a16="http://schemas.microsoft.com/office/drawing/2014/main" id="{25C4BF10-A057-4C92-A731-16145634175C}"/>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0" name="Group 19">
                <a:extLst>
                  <a:ext uri="{FF2B5EF4-FFF2-40B4-BE49-F238E27FC236}">
                    <a16:creationId xmlns:a16="http://schemas.microsoft.com/office/drawing/2014/main" id="{6D6639B1-6CC8-448B-A842-2B7755F911FC}"/>
                  </a:ext>
                </a:extLst>
              </p:cNvPr>
              <p:cNvGrpSpPr/>
              <p:nvPr/>
            </p:nvGrpSpPr>
            <p:grpSpPr>
              <a:xfrm>
                <a:off x="472273" y="3148530"/>
                <a:ext cx="2555405" cy="212572"/>
                <a:chOff x="472273" y="2595942"/>
                <a:chExt cx="2555405" cy="212572"/>
              </a:xfrm>
            </p:grpSpPr>
            <p:sp>
              <p:nvSpPr>
                <p:cNvPr id="49" name="Flowchart: Process 48">
                  <a:extLst>
                    <a:ext uri="{FF2B5EF4-FFF2-40B4-BE49-F238E27FC236}">
                      <a16:creationId xmlns:a16="http://schemas.microsoft.com/office/drawing/2014/main" id="{0B7123BF-E48A-42B9-98C8-496B78A5AD45}"/>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0" name="Flowchart: Process 49">
                  <a:extLst>
                    <a:ext uri="{FF2B5EF4-FFF2-40B4-BE49-F238E27FC236}">
                      <a16:creationId xmlns:a16="http://schemas.microsoft.com/office/drawing/2014/main" id="{6731AB27-0CD3-40FA-95FE-A994AB46AC11}"/>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1" name="Flowchart: Process 50">
                  <a:extLst>
                    <a:ext uri="{FF2B5EF4-FFF2-40B4-BE49-F238E27FC236}">
                      <a16:creationId xmlns:a16="http://schemas.microsoft.com/office/drawing/2014/main" id="{3BECDE48-854E-439F-841E-03BF25B0B9EB}"/>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2" name="Flowchart: Process 51">
                  <a:extLst>
                    <a:ext uri="{FF2B5EF4-FFF2-40B4-BE49-F238E27FC236}">
                      <a16:creationId xmlns:a16="http://schemas.microsoft.com/office/drawing/2014/main" id="{58FEBE6E-833E-40A7-BF9B-41E4CFCC5568}"/>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3" name="Flowchart: Process 52">
                  <a:extLst>
                    <a:ext uri="{FF2B5EF4-FFF2-40B4-BE49-F238E27FC236}">
                      <a16:creationId xmlns:a16="http://schemas.microsoft.com/office/drawing/2014/main" id="{976B1A11-F187-4687-9895-2DE33DC4FFCB}"/>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4" name="Flowchart: Process 53">
                  <a:extLst>
                    <a:ext uri="{FF2B5EF4-FFF2-40B4-BE49-F238E27FC236}">
                      <a16:creationId xmlns:a16="http://schemas.microsoft.com/office/drawing/2014/main" id="{17B59F05-039F-4C9E-AEDE-033505F6A42C}"/>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1" name="Group 20">
                <a:extLst>
                  <a:ext uri="{FF2B5EF4-FFF2-40B4-BE49-F238E27FC236}">
                    <a16:creationId xmlns:a16="http://schemas.microsoft.com/office/drawing/2014/main" id="{4A41A8AD-4CE6-4F74-A9EC-29C050E3833F}"/>
                  </a:ext>
                </a:extLst>
              </p:cNvPr>
              <p:cNvGrpSpPr/>
              <p:nvPr/>
            </p:nvGrpSpPr>
            <p:grpSpPr>
              <a:xfrm>
                <a:off x="472273" y="3424859"/>
                <a:ext cx="2555405" cy="212572"/>
                <a:chOff x="472273" y="2595942"/>
                <a:chExt cx="2555405" cy="212572"/>
              </a:xfrm>
            </p:grpSpPr>
            <p:sp>
              <p:nvSpPr>
                <p:cNvPr id="43" name="Flowchart: Process 42">
                  <a:extLst>
                    <a:ext uri="{FF2B5EF4-FFF2-40B4-BE49-F238E27FC236}">
                      <a16:creationId xmlns:a16="http://schemas.microsoft.com/office/drawing/2014/main" id="{0F057BF0-EE86-4ADA-A024-FE1A21B1B430}"/>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4" name="Flowchart: Process 43">
                  <a:extLst>
                    <a:ext uri="{FF2B5EF4-FFF2-40B4-BE49-F238E27FC236}">
                      <a16:creationId xmlns:a16="http://schemas.microsoft.com/office/drawing/2014/main" id="{FC6DBED3-7808-4796-9D3C-AA826460239E}"/>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5" name="Flowchart: Process 44">
                  <a:extLst>
                    <a:ext uri="{FF2B5EF4-FFF2-40B4-BE49-F238E27FC236}">
                      <a16:creationId xmlns:a16="http://schemas.microsoft.com/office/drawing/2014/main" id="{A4A1DC0E-1EF8-4DF4-8B52-54CE184456C5}"/>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6" name="Flowchart: Process 45">
                  <a:extLst>
                    <a:ext uri="{FF2B5EF4-FFF2-40B4-BE49-F238E27FC236}">
                      <a16:creationId xmlns:a16="http://schemas.microsoft.com/office/drawing/2014/main" id="{9FDEAD3A-9022-4865-B312-040CC8416A03}"/>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7" name="Flowchart: Process 46">
                  <a:extLst>
                    <a:ext uri="{FF2B5EF4-FFF2-40B4-BE49-F238E27FC236}">
                      <a16:creationId xmlns:a16="http://schemas.microsoft.com/office/drawing/2014/main" id="{862E4FED-6A76-422D-9DAF-004F1D928809}"/>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8" name="Flowchart: Process 47">
                  <a:extLst>
                    <a:ext uri="{FF2B5EF4-FFF2-40B4-BE49-F238E27FC236}">
                      <a16:creationId xmlns:a16="http://schemas.microsoft.com/office/drawing/2014/main" id="{D05583FF-C70B-4FE1-A524-19CEF64A7371}"/>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2" name="Group 21">
                <a:extLst>
                  <a:ext uri="{FF2B5EF4-FFF2-40B4-BE49-F238E27FC236}">
                    <a16:creationId xmlns:a16="http://schemas.microsoft.com/office/drawing/2014/main" id="{55D2166E-C5F9-4AF9-980E-44DA7D8D7821}"/>
                  </a:ext>
                </a:extLst>
              </p:cNvPr>
              <p:cNvGrpSpPr/>
              <p:nvPr/>
            </p:nvGrpSpPr>
            <p:grpSpPr>
              <a:xfrm>
                <a:off x="472273" y="3706136"/>
                <a:ext cx="2555405" cy="212572"/>
                <a:chOff x="472273" y="2595942"/>
                <a:chExt cx="2555405" cy="212572"/>
              </a:xfrm>
            </p:grpSpPr>
            <p:sp>
              <p:nvSpPr>
                <p:cNvPr id="37" name="Flowchart: Process 36">
                  <a:extLst>
                    <a:ext uri="{FF2B5EF4-FFF2-40B4-BE49-F238E27FC236}">
                      <a16:creationId xmlns:a16="http://schemas.microsoft.com/office/drawing/2014/main" id="{F4FC834F-3D59-4691-8BBD-D42E3C0390FD}"/>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8" name="Flowchart: Process 37">
                  <a:extLst>
                    <a:ext uri="{FF2B5EF4-FFF2-40B4-BE49-F238E27FC236}">
                      <a16:creationId xmlns:a16="http://schemas.microsoft.com/office/drawing/2014/main" id="{B01FF2EF-A05A-44B0-B344-6DADE65B80DF}"/>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9" name="Flowchart: Process 38">
                  <a:extLst>
                    <a:ext uri="{FF2B5EF4-FFF2-40B4-BE49-F238E27FC236}">
                      <a16:creationId xmlns:a16="http://schemas.microsoft.com/office/drawing/2014/main" id="{29C1F526-56E6-4E3D-A53F-24F09C1CF4BC}"/>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0" name="Flowchart: Process 39">
                  <a:extLst>
                    <a:ext uri="{FF2B5EF4-FFF2-40B4-BE49-F238E27FC236}">
                      <a16:creationId xmlns:a16="http://schemas.microsoft.com/office/drawing/2014/main" id="{55291E70-64B6-4CB5-BF63-E2279D71C918}"/>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1" name="Flowchart: Process 40">
                  <a:extLst>
                    <a:ext uri="{FF2B5EF4-FFF2-40B4-BE49-F238E27FC236}">
                      <a16:creationId xmlns:a16="http://schemas.microsoft.com/office/drawing/2014/main" id="{47456E15-1204-4726-9B7F-735A035FD957}"/>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2" name="Flowchart: Process 41">
                  <a:extLst>
                    <a:ext uri="{FF2B5EF4-FFF2-40B4-BE49-F238E27FC236}">
                      <a16:creationId xmlns:a16="http://schemas.microsoft.com/office/drawing/2014/main" id="{EBEA5B5B-1C17-4AE3-BCAB-751986F215F3}"/>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3" name="Group 22">
                <a:extLst>
                  <a:ext uri="{FF2B5EF4-FFF2-40B4-BE49-F238E27FC236}">
                    <a16:creationId xmlns:a16="http://schemas.microsoft.com/office/drawing/2014/main" id="{ED8B11A7-881C-4DA6-8DB7-2EEF690FBAE7}"/>
                  </a:ext>
                </a:extLst>
              </p:cNvPr>
              <p:cNvGrpSpPr/>
              <p:nvPr/>
            </p:nvGrpSpPr>
            <p:grpSpPr>
              <a:xfrm>
                <a:off x="472273" y="3987413"/>
                <a:ext cx="2555405" cy="212572"/>
                <a:chOff x="472273" y="2595942"/>
                <a:chExt cx="2555405" cy="212572"/>
              </a:xfrm>
            </p:grpSpPr>
            <p:sp>
              <p:nvSpPr>
                <p:cNvPr id="31" name="Flowchart: Process 30">
                  <a:extLst>
                    <a:ext uri="{FF2B5EF4-FFF2-40B4-BE49-F238E27FC236}">
                      <a16:creationId xmlns:a16="http://schemas.microsoft.com/office/drawing/2014/main" id="{1B53149D-D741-4373-AEBA-C757B9F80BC0}"/>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2" name="Flowchart: Process 31">
                  <a:extLst>
                    <a:ext uri="{FF2B5EF4-FFF2-40B4-BE49-F238E27FC236}">
                      <a16:creationId xmlns:a16="http://schemas.microsoft.com/office/drawing/2014/main" id="{A8FB9072-D87C-4E12-9522-B0CA832AA1D9}"/>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3" name="Flowchart: Process 32">
                  <a:extLst>
                    <a:ext uri="{FF2B5EF4-FFF2-40B4-BE49-F238E27FC236}">
                      <a16:creationId xmlns:a16="http://schemas.microsoft.com/office/drawing/2014/main" id="{0DBA681E-72FB-4F79-967A-903E479335F6}"/>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4" name="Flowchart: Process 33">
                  <a:extLst>
                    <a:ext uri="{FF2B5EF4-FFF2-40B4-BE49-F238E27FC236}">
                      <a16:creationId xmlns:a16="http://schemas.microsoft.com/office/drawing/2014/main" id="{A66222EF-2EF6-4A44-96ED-8AE6E5F15B3D}"/>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5" name="Flowchart: Process 34">
                  <a:extLst>
                    <a:ext uri="{FF2B5EF4-FFF2-40B4-BE49-F238E27FC236}">
                      <a16:creationId xmlns:a16="http://schemas.microsoft.com/office/drawing/2014/main" id="{07C82CA0-CB24-4245-A515-A8697DA85103}"/>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6" name="Flowchart: Process 35">
                  <a:extLst>
                    <a:ext uri="{FF2B5EF4-FFF2-40B4-BE49-F238E27FC236}">
                      <a16:creationId xmlns:a16="http://schemas.microsoft.com/office/drawing/2014/main" id="{6E5BE621-CE74-45C1-A021-B68DFE43F36B}"/>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4" name="Group 23">
                <a:extLst>
                  <a:ext uri="{FF2B5EF4-FFF2-40B4-BE49-F238E27FC236}">
                    <a16:creationId xmlns:a16="http://schemas.microsoft.com/office/drawing/2014/main" id="{5E77F440-6D0A-433F-A790-D02FEAB8E448}"/>
                  </a:ext>
                </a:extLst>
              </p:cNvPr>
              <p:cNvGrpSpPr/>
              <p:nvPr/>
            </p:nvGrpSpPr>
            <p:grpSpPr>
              <a:xfrm>
                <a:off x="472273" y="4268690"/>
                <a:ext cx="2555405" cy="212572"/>
                <a:chOff x="472273" y="2595942"/>
                <a:chExt cx="2555405" cy="212572"/>
              </a:xfrm>
            </p:grpSpPr>
            <p:sp>
              <p:nvSpPr>
                <p:cNvPr id="25" name="Flowchart: Process 24">
                  <a:extLst>
                    <a:ext uri="{FF2B5EF4-FFF2-40B4-BE49-F238E27FC236}">
                      <a16:creationId xmlns:a16="http://schemas.microsoft.com/office/drawing/2014/main" id="{63A3DA8D-0BCE-40DC-BB85-E1F19319A24A}"/>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 name="Flowchart: Process 25">
                  <a:extLst>
                    <a:ext uri="{FF2B5EF4-FFF2-40B4-BE49-F238E27FC236}">
                      <a16:creationId xmlns:a16="http://schemas.microsoft.com/office/drawing/2014/main" id="{B765B0E2-DA74-4845-8974-8CFA712C5E1B}"/>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 name="Flowchart: Process 26">
                  <a:extLst>
                    <a:ext uri="{FF2B5EF4-FFF2-40B4-BE49-F238E27FC236}">
                      <a16:creationId xmlns:a16="http://schemas.microsoft.com/office/drawing/2014/main" id="{3130BADC-BFD5-4369-BC20-DA19B9ADA9E2}"/>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8" name="Flowchart: Process 27">
                  <a:extLst>
                    <a:ext uri="{FF2B5EF4-FFF2-40B4-BE49-F238E27FC236}">
                      <a16:creationId xmlns:a16="http://schemas.microsoft.com/office/drawing/2014/main" id="{873A6A53-2B9B-43FE-B170-1E3ADFCB8DC2}"/>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 name="Flowchart: Process 28">
                  <a:extLst>
                    <a:ext uri="{FF2B5EF4-FFF2-40B4-BE49-F238E27FC236}">
                      <a16:creationId xmlns:a16="http://schemas.microsoft.com/office/drawing/2014/main" id="{D823A437-8EF5-4856-AF41-1D2476F6D570}"/>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0" name="Flowchart: Process 29">
                  <a:extLst>
                    <a:ext uri="{FF2B5EF4-FFF2-40B4-BE49-F238E27FC236}">
                      <a16:creationId xmlns:a16="http://schemas.microsoft.com/office/drawing/2014/main" id="{6DB5CA8F-B3CB-4182-BE3D-C2FF11B8AB06}"/>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sp>
          <p:nvSpPr>
            <p:cNvPr id="67" name="TextBox 66">
              <a:extLst>
                <a:ext uri="{FF2B5EF4-FFF2-40B4-BE49-F238E27FC236}">
                  <a16:creationId xmlns:a16="http://schemas.microsoft.com/office/drawing/2014/main" id="{CE703327-2C67-477B-A57E-2AC2638FFD22}"/>
                </a:ext>
              </a:extLst>
            </p:cNvPr>
            <p:cNvSpPr txBox="1"/>
            <p:nvPr/>
          </p:nvSpPr>
          <p:spPr>
            <a:xfrm>
              <a:off x="3978617" y="5839532"/>
              <a:ext cx="127086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“Cold” Path</a:t>
              </a:r>
            </a:p>
          </p:txBody>
        </p:sp>
        <p:sp>
          <p:nvSpPr>
            <p:cNvPr id="68" name="TextBox 67">
              <a:extLst>
                <a:ext uri="{FF2B5EF4-FFF2-40B4-BE49-F238E27FC236}">
                  <a16:creationId xmlns:a16="http://schemas.microsoft.com/office/drawing/2014/main" id="{BA499E5F-7EF9-4DA8-879D-E1CAD7175422}"/>
                </a:ext>
              </a:extLst>
            </p:cNvPr>
            <p:cNvSpPr txBox="1"/>
            <p:nvPr/>
          </p:nvSpPr>
          <p:spPr>
            <a:xfrm>
              <a:off x="3978616" y="3620586"/>
              <a:ext cx="12019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“Hot” Path</a:t>
              </a:r>
            </a:p>
          </p:txBody>
        </p:sp>
        <p:sp>
          <p:nvSpPr>
            <p:cNvPr id="69" name="TextBox 68">
              <a:extLst>
                <a:ext uri="{FF2B5EF4-FFF2-40B4-BE49-F238E27FC236}">
                  <a16:creationId xmlns:a16="http://schemas.microsoft.com/office/drawing/2014/main" id="{EFBBF4F3-FB25-4580-9644-240E619AD817}"/>
                </a:ext>
              </a:extLst>
            </p:cNvPr>
            <p:cNvSpPr txBox="1"/>
            <p:nvPr/>
          </p:nvSpPr>
          <p:spPr>
            <a:xfrm>
              <a:off x="1314855" y="2598140"/>
              <a:ext cx="117359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Input Data</a:t>
              </a:r>
            </a:p>
          </p:txBody>
        </p:sp>
        <p:sp>
          <p:nvSpPr>
            <p:cNvPr id="70" name="Right Brace 69">
              <a:extLst>
                <a:ext uri="{FF2B5EF4-FFF2-40B4-BE49-F238E27FC236}">
                  <a16:creationId xmlns:a16="http://schemas.microsoft.com/office/drawing/2014/main" id="{6E8D5D4A-5FBD-487C-A702-FD6D37D7BB1A}"/>
                </a:ext>
              </a:extLst>
            </p:cNvPr>
            <p:cNvSpPr/>
            <p:nvPr/>
          </p:nvSpPr>
          <p:spPr>
            <a:xfrm>
              <a:off x="3284218" y="3429000"/>
              <a:ext cx="289114" cy="1388368"/>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Semilight"/>
                <a:ea typeface="+mn-ea"/>
                <a:cs typeface="+mn-cs"/>
              </a:endParaRPr>
            </a:p>
          </p:txBody>
        </p:sp>
        <p:sp>
          <p:nvSpPr>
            <p:cNvPr id="71" name="Left Bracket 70">
              <a:extLst>
                <a:ext uri="{FF2B5EF4-FFF2-40B4-BE49-F238E27FC236}">
                  <a16:creationId xmlns:a16="http://schemas.microsoft.com/office/drawing/2014/main" id="{5BB0B821-61C6-4F41-833D-4A511AE8E675}"/>
                </a:ext>
              </a:extLst>
            </p:cNvPr>
            <p:cNvSpPr/>
            <p:nvPr/>
          </p:nvSpPr>
          <p:spPr>
            <a:xfrm>
              <a:off x="3640121" y="2924070"/>
              <a:ext cx="338495" cy="2399965"/>
            </a:xfrm>
            <a:prstGeom prst="leftBracket">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Semilight"/>
                <a:ea typeface="+mn-ea"/>
                <a:cs typeface="+mn-cs"/>
              </a:endParaRPr>
            </a:p>
          </p:txBody>
        </p:sp>
        <p:cxnSp>
          <p:nvCxnSpPr>
            <p:cNvPr id="72" name="Straight Arrow Connector 71">
              <a:extLst>
                <a:ext uri="{FF2B5EF4-FFF2-40B4-BE49-F238E27FC236}">
                  <a16:creationId xmlns:a16="http://schemas.microsoft.com/office/drawing/2014/main" id="{45B44875-CE4F-463D-B65C-C86E84869A5E}"/>
                </a:ext>
              </a:extLst>
            </p:cNvPr>
            <p:cNvCxnSpPr>
              <a:cxnSpLocks/>
              <a:stCxn id="8" idx="3"/>
              <a:endCxn id="11" idx="1"/>
            </p:cNvCxnSpPr>
            <p:nvPr/>
          </p:nvCxnSpPr>
          <p:spPr>
            <a:xfrm>
              <a:off x="6240026" y="5181007"/>
              <a:ext cx="478557" cy="216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AE3014F1-E8F2-47A8-9243-6E8C2D251A93}"/>
                </a:ext>
              </a:extLst>
            </p:cNvPr>
            <p:cNvCxnSpPr>
              <a:cxnSpLocks/>
              <a:endCxn id="16" idx="1"/>
            </p:cNvCxnSpPr>
            <p:nvPr/>
          </p:nvCxnSpPr>
          <p:spPr>
            <a:xfrm>
              <a:off x="6240026" y="2864421"/>
              <a:ext cx="18141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Connector: Elbow 73">
              <a:extLst>
                <a:ext uri="{FF2B5EF4-FFF2-40B4-BE49-F238E27FC236}">
                  <a16:creationId xmlns:a16="http://schemas.microsoft.com/office/drawing/2014/main" id="{B40C6CA9-6B8C-4E73-9BF5-6C17F1AF57DF}"/>
                </a:ext>
              </a:extLst>
            </p:cNvPr>
            <p:cNvCxnSpPr>
              <a:stCxn id="11" idx="3"/>
              <a:endCxn id="16" idx="2"/>
            </p:cNvCxnSpPr>
            <p:nvPr/>
          </p:nvCxnSpPr>
          <p:spPr>
            <a:xfrm flipV="1">
              <a:off x="8979992" y="3130702"/>
              <a:ext cx="204889" cy="2052470"/>
            </a:xfrm>
            <a:prstGeom prst="bentConnector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onnector: Elbow 74">
              <a:extLst>
                <a:ext uri="{FF2B5EF4-FFF2-40B4-BE49-F238E27FC236}">
                  <a16:creationId xmlns:a16="http://schemas.microsoft.com/office/drawing/2014/main" id="{EF977F35-F482-4FF9-9F39-F832DFD2683D}"/>
                </a:ext>
              </a:extLst>
            </p:cNvPr>
            <p:cNvCxnSpPr>
              <a:cxnSpLocks/>
            </p:cNvCxnSpPr>
            <p:nvPr/>
          </p:nvCxnSpPr>
          <p:spPr>
            <a:xfrm rot="16200000" flipH="1">
              <a:off x="6136267" y="3234459"/>
              <a:ext cx="1488684" cy="1281168"/>
            </a:xfrm>
            <a:prstGeom prst="bentConnector3">
              <a:avLst>
                <a:gd name="adj1" fmla="val 1064"/>
              </a:avLst>
            </a:prstGeom>
            <a:ln w="19050" cap="flat">
              <a:solidFill>
                <a:schemeClr val="tx1"/>
              </a:solidFill>
              <a:prstDash val="dash"/>
              <a:miter lim="8000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3235976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p:txBody>
          <a:bodyPr/>
          <a:lstStyle/>
          <a:p>
            <a:pPr lvl="0"/>
            <a:r>
              <a:rPr lang="en-US" sz="4400" dirty="0"/>
              <a:t>Key Data Architectures</a:t>
            </a:r>
          </a:p>
        </p:txBody>
      </p:sp>
      <p:sp>
        <p:nvSpPr>
          <p:cNvPr id="85" name="Text Placeholder 84">
            <a:extLst>
              <a:ext uri="{FF2B5EF4-FFF2-40B4-BE49-F238E27FC236}">
                <a16:creationId xmlns:a16="http://schemas.microsoft.com/office/drawing/2014/main" id="{FAB8985B-F582-4507-81B3-B98F377A6BE9}"/>
              </a:ext>
            </a:extLst>
          </p:cNvPr>
          <p:cNvSpPr>
            <a:spLocks noGrp="1"/>
          </p:cNvSpPr>
          <p:nvPr>
            <p:ph type="body" sz="quarter" idx="11"/>
          </p:nvPr>
        </p:nvSpPr>
        <p:spPr>
          <a:xfrm>
            <a:off x="1414798" y="4498792"/>
            <a:ext cx="2868522" cy="1962076"/>
          </a:xfrm>
        </p:spPr>
        <p:txBody>
          <a:bodyPr/>
          <a:lstStyle/>
          <a:p>
            <a:pPr marL="0" indent="0" algn="ctr">
              <a:buNone/>
            </a:pPr>
            <a:r>
              <a:rPr lang="en-US" dirty="0">
                <a:solidFill>
                  <a:schemeClr val="tx1"/>
                </a:solidFill>
              </a:rPr>
              <a:t>Modern</a:t>
            </a:r>
            <a:r>
              <a:rPr lang="en-US" dirty="0"/>
              <a:t> </a:t>
            </a:r>
            <a:r>
              <a:rPr lang="en-US" dirty="0">
                <a:solidFill>
                  <a:schemeClr val="tx1"/>
                </a:solidFill>
              </a:rPr>
              <a:t>DW</a:t>
            </a:r>
          </a:p>
          <a:p>
            <a:pPr marL="0" lvl="3" indent="0" algn="ctr">
              <a:spcAft>
                <a:spcPts val="300"/>
              </a:spcAft>
              <a:buNone/>
            </a:pPr>
            <a:endParaRPr lang="en-US" sz="1600" dirty="0">
              <a:solidFill>
                <a:schemeClr val="tx2"/>
              </a:solidFill>
            </a:endParaRPr>
          </a:p>
          <a:p>
            <a:pPr marL="0" lvl="3" indent="0" algn="ctr">
              <a:spcAft>
                <a:spcPts val="300"/>
              </a:spcAft>
              <a:buNone/>
            </a:pPr>
            <a:r>
              <a:rPr lang="en-US" sz="1600" dirty="0">
                <a:solidFill>
                  <a:schemeClr val="bg2">
                    <a:lumMod val="50000"/>
                  </a:schemeClr>
                </a:solidFill>
              </a:rPr>
              <a:t>“We want to incorporate all of our data including ‘big data’ with our data warehouse”</a:t>
            </a:r>
          </a:p>
          <a:p>
            <a:pPr algn="ctr"/>
            <a:endParaRPr lang="en-US" dirty="0"/>
          </a:p>
        </p:txBody>
      </p:sp>
      <p:sp>
        <p:nvSpPr>
          <p:cNvPr id="56" name="Text Placeholder 55">
            <a:extLst>
              <a:ext uri="{FF2B5EF4-FFF2-40B4-BE49-F238E27FC236}">
                <a16:creationId xmlns:a16="http://schemas.microsoft.com/office/drawing/2014/main" id="{0932592B-135A-4432-BD57-CBE855ABFFD4}"/>
              </a:ext>
            </a:extLst>
          </p:cNvPr>
          <p:cNvSpPr>
            <a:spLocks noGrp="1"/>
          </p:cNvSpPr>
          <p:nvPr>
            <p:ph type="body" sz="quarter" idx="12"/>
          </p:nvPr>
        </p:nvSpPr>
        <p:spPr>
          <a:xfrm>
            <a:off x="4571572" y="4498792"/>
            <a:ext cx="2868522" cy="1542960"/>
          </a:xfrm>
        </p:spPr>
        <p:txBody>
          <a:bodyPr/>
          <a:lstStyle/>
          <a:p>
            <a:pPr marL="0" indent="0" algn="ctr">
              <a:buNone/>
            </a:pPr>
            <a:r>
              <a:rPr lang="en-US" dirty="0">
                <a:solidFill>
                  <a:schemeClr val="tx1"/>
                </a:solidFill>
              </a:rPr>
              <a:t>Advanced Analytics</a:t>
            </a:r>
          </a:p>
          <a:p>
            <a:pPr marL="0" lvl="3" indent="0" algn="ctr">
              <a:spcAft>
                <a:spcPts val="300"/>
              </a:spcAft>
              <a:buNone/>
            </a:pPr>
            <a:endParaRPr lang="en-US" sz="1600" dirty="0">
              <a:solidFill>
                <a:schemeClr val="tx1"/>
              </a:solidFill>
            </a:endParaRPr>
          </a:p>
          <a:p>
            <a:pPr marL="0" lvl="3" indent="0" algn="ctr">
              <a:spcAft>
                <a:spcPts val="300"/>
              </a:spcAft>
              <a:buNone/>
            </a:pPr>
            <a:r>
              <a:rPr lang="en-US" sz="1600" dirty="0">
                <a:solidFill>
                  <a:schemeClr val="bg2">
                    <a:lumMod val="50000"/>
                  </a:schemeClr>
                </a:solidFill>
              </a:rPr>
              <a:t>“We are trying to predict when our customers churn.”</a:t>
            </a:r>
          </a:p>
          <a:p>
            <a:pPr algn="ctr"/>
            <a:endParaRPr lang="en-US" dirty="0">
              <a:solidFill>
                <a:schemeClr val="tx1"/>
              </a:solidFill>
            </a:endParaRPr>
          </a:p>
        </p:txBody>
      </p:sp>
      <p:sp>
        <p:nvSpPr>
          <p:cNvPr id="57" name="Text Placeholder 56">
            <a:extLst>
              <a:ext uri="{FF2B5EF4-FFF2-40B4-BE49-F238E27FC236}">
                <a16:creationId xmlns:a16="http://schemas.microsoft.com/office/drawing/2014/main" id="{24C04F15-D2D6-42D0-ADEA-55E10015D104}"/>
              </a:ext>
            </a:extLst>
          </p:cNvPr>
          <p:cNvSpPr>
            <a:spLocks noGrp="1"/>
          </p:cNvSpPr>
          <p:nvPr>
            <p:ph type="body" sz="quarter" idx="13"/>
          </p:nvPr>
        </p:nvSpPr>
        <p:spPr>
          <a:xfrm>
            <a:off x="7728346" y="4498792"/>
            <a:ext cx="2868522" cy="1768951"/>
          </a:xfrm>
        </p:spPr>
        <p:txBody>
          <a:bodyPr/>
          <a:lstStyle/>
          <a:p>
            <a:pPr marL="0" indent="0" algn="ctr">
              <a:buNone/>
            </a:pPr>
            <a:r>
              <a:rPr lang="en-US" dirty="0">
                <a:solidFill>
                  <a:schemeClr val="tx1">
                    <a:lumMod val="75000"/>
                  </a:schemeClr>
                </a:solidFill>
              </a:rPr>
              <a:t>Stream Analytics</a:t>
            </a:r>
          </a:p>
          <a:p>
            <a:pPr marL="0" indent="0" algn="ctr">
              <a:buNone/>
            </a:pPr>
            <a:endParaRPr lang="en-US" sz="1600" dirty="0">
              <a:solidFill>
                <a:schemeClr val="bg2">
                  <a:lumMod val="50000"/>
                </a:schemeClr>
              </a:solidFill>
            </a:endParaRPr>
          </a:p>
          <a:p>
            <a:pPr marL="0" indent="0" algn="ctr">
              <a:buNone/>
            </a:pPr>
            <a:r>
              <a:rPr lang="en-US" sz="1600" dirty="0">
                <a:solidFill>
                  <a:schemeClr val="bg2">
                    <a:lumMod val="50000"/>
                  </a:schemeClr>
                </a:solidFill>
              </a:rPr>
              <a:t>“We are trying to get insights from our devices in real-time, etc.”</a:t>
            </a:r>
          </a:p>
          <a:p>
            <a:pPr algn="ctr"/>
            <a:endParaRPr lang="en-US" dirty="0"/>
          </a:p>
        </p:txBody>
      </p:sp>
      <p:sp>
        <p:nvSpPr>
          <p:cNvPr id="20" name="Oval 19"/>
          <p:cNvSpPr/>
          <p:nvPr/>
        </p:nvSpPr>
        <p:spPr>
          <a:xfrm>
            <a:off x="8427140" y="3000789"/>
            <a:ext cx="1160227" cy="1139550"/>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9" name="Oval 18"/>
          <p:cNvSpPr/>
          <p:nvPr/>
        </p:nvSpPr>
        <p:spPr>
          <a:xfrm>
            <a:off x="2243014" y="2977181"/>
            <a:ext cx="1212087" cy="1163159"/>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3" name="Freeform 32"/>
          <p:cNvSpPr/>
          <p:nvPr/>
        </p:nvSpPr>
        <p:spPr>
          <a:xfrm>
            <a:off x="8649361" y="3338514"/>
            <a:ext cx="357893" cy="440486"/>
          </a:xfrm>
          <a:custGeom>
            <a:avLst/>
            <a:gdLst>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1744872 w 3489743"/>
              <a:gd name="connsiteY24" fmla="*/ 256767 h 4475775"/>
              <a:gd name="connsiteX25" fmla="*/ 540488 w 3489743"/>
              <a:gd name="connsiteY25" fmla="*/ 610251 h 4475775"/>
              <a:gd name="connsiteX26" fmla="*/ 1744872 w 3489743"/>
              <a:gd name="connsiteY26" fmla="*/ 963735 h 4475775"/>
              <a:gd name="connsiteX27" fmla="*/ 2949256 w 3489743"/>
              <a:gd name="connsiteY27" fmla="*/ 610251 h 4475775"/>
              <a:gd name="connsiteX28" fmla="*/ 1744872 w 3489743"/>
              <a:gd name="connsiteY28" fmla="*/ 256767 h 4475775"/>
              <a:gd name="connsiteX29" fmla="*/ 1744871 w 3489743"/>
              <a:gd name="connsiteY29" fmla="*/ 0 h 4475775"/>
              <a:gd name="connsiteX30" fmla="*/ 3480733 w 3489743"/>
              <a:gd name="connsiteY30" fmla="*/ 638982 h 4475775"/>
              <a:gd name="connsiteX31" fmla="*/ 3487076 w 3489743"/>
              <a:gd name="connsiteY31" fmla="*/ 690223 h 4475775"/>
              <a:gd name="connsiteX32" fmla="*/ 3489741 w 3489743"/>
              <a:gd name="connsiteY32" fmla="*/ 690223 h 4475775"/>
              <a:gd name="connsiteX33" fmla="*/ 3489741 w 3489743"/>
              <a:gd name="connsiteY33" fmla="*/ 711755 h 4475775"/>
              <a:gd name="connsiteX34" fmla="*/ 3489741 w 3489743"/>
              <a:gd name="connsiteY34" fmla="*/ 1865194 h 4475775"/>
              <a:gd name="connsiteX35" fmla="*/ 3489742 w 3489743"/>
              <a:gd name="connsiteY35" fmla="*/ 1865195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1 w 3489743"/>
              <a:gd name="connsiteY35" fmla="*/ 1865194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1865191 h 4475775"/>
              <a:gd name="connsiteX50" fmla="*/ 2 w 3489743"/>
              <a:gd name="connsiteY50" fmla="*/ 711763 h 4475775"/>
              <a:gd name="connsiteX51" fmla="*/ 1 w 3489743"/>
              <a:gd name="connsiteY51" fmla="*/ 711755 h 4475775"/>
              <a:gd name="connsiteX52" fmla="*/ 2 w 3489743"/>
              <a:gd name="connsiteY52" fmla="*/ 711747 h 4475775"/>
              <a:gd name="connsiteX53" fmla="*/ 9010 w 3489743"/>
              <a:gd name="connsiteY53" fmla="*/ 638982 h 4475775"/>
              <a:gd name="connsiteX54" fmla="*/ 1744871 w 3489743"/>
              <a:gd name="connsiteY54"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711763 h 4475775"/>
              <a:gd name="connsiteX50" fmla="*/ 1 w 3489743"/>
              <a:gd name="connsiteY50" fmla="*/ 711755 h 4475775"/>
              <a:gd name="connsiteX51" fmla="*/ 2 w 3489743"/>
              <a:gd name="connsiteY51" fmla="*/ 711747 h 4475775"/>
              <a:gd name="connsiteX52" fmla="*/ 9010 w 3489743"/>
              <a:gd name="connsiteY52" fmla="*/ 638982 h 4475775"/>
              <a:gd name="connsiteX53" fmla="*/ 1744871 w 3489743"/>
              <a:gd name="connsiteY53"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2 w 3489743"/>
              <a:gd name="connsiteY48" fmla="*/ 711763 h 4475775"/>
              <a:gd name="connsiteX49" fmla="*/ 1 w 3489743"/>
              <a:gd name="connsiteY49" fmla="*/ 711755 h 4475775"/>
              <a:gd name="connsiteX50" fmla="*/ 2 w 3489743"/>
              <a:gd name="connsiteY50" fmla="*/ 711747 h 4475775"/>
              <a:gd name="connsiteX51" fmla="*/ 9010 w 3489743"/>
              <a:gd name="connsiteY51" fmla="*/ 638982 h 4475775"/>
              <a:gd name="connsiteX52" fmla="*/ 1744871 w 3489743"/>
              <a:gd name="connsiteY52" fmla="*/ 0 h 44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489743" h="4475775">
                <a:moveTo>
                  <a:pt x="2360504" y="2523946"/>
                </a:moveTo>
                <a:lnTo>
                  <a:pt x="2391169" y="2592261"/>
                </a:lnTo>
                <a:cubicBezTo>
                  <a:pt x="2490082" y="2753979"/>
                  <a:pt x="2721644" y="2867451"/>
                  <a:pt x="2991531" y="2867451"/>
                </a:cubicBezTo>
                <a:cubicBezTo>
                  <a:pt x="3171455" y="2867451"/>
                  <a:pt x="3334347" y="2817019"/>
                  <a:pt x="3452257" y="2735481"/>
                </a:cubicBezTo>
                <a:lnTo>
                  <a:pt x="3489742" y="2704064"/>
                </a:lnTo>
                <a:lnTo>
                  <a:pt x="3489742" y="3764012"/>
                </a:lnTo>
                <a:cubicBezTo>
                  <a:pt x="3489742" y="3764015"/>
                  <a:pt x="3489743" y="3764017"/>
                  <a:pt x="3489743" y="3764020"/>
                </a:cubicBezTo>
                <a:cubicBezTo>
                  <a:pt x="3489743" y="3764023"/>
                  <a:pt x="3489742" y="3764025"/>
                  <a:pt x="3489742" y="3764028"/>
                </a:cubicBezTo>
                <a:lnTo>
                  <a:pt x="3489742" y="3785552"/>
                </a:lnTo>
                <a:lnTo>
                  <a:pt x="3487077" y="3785552"/>
                </a:lnTo>
                <a:lnTo>
                  <a:pt x="3480734" y="3836793"/>
                </a:lnTo>
                <a:cubicBezTo>
                  <a:pt x="3391380" y="4195699"/>
                  <a:pt x="2648309" y="4475775"/>
                  <a:pt x="1744873" y="4475775"/>
                </a:cubicBezTo>
                <a:cubicBezTo>
                  <a:pt x="841437" y="4475775"/>
                  <a:pt x="98366" y="4195699"/>
                  <a:pt x="9011" y="3836793"/>
                </a:cubicBezTo>
                <a:lnTo>
                  <a:pt x="2668" y="3785552"/>
                </a:lnTo>
                <a:lnTo>
                  <a:pt x="3" y="3785552"/>
                </a:lnTo>
                <a:lnTo>
                  <a:pt x="3" y="3764020"/>
                </a:lnTo>
                <a:lnTo>
                  <a:pt x="3" y="2704066"/>
                </a:lnTo>
                <a:lnTo>
                  <a:pt x="37485" y="2735481"/>
                </a:lnTo>
                <a:cubicBezTo>
                  <a:pt x="155395" y="2817019"/>
                  <a:pt x="318287" y="2867451"/>
                  <a:pt x="498211" y="2867451"/>
                </a:cubicBezTo>
                <a:cubicBezTo>
                  <a:pt x="768098" y="2867451"/>
                  <a:pt x="999660" y="2753979"/>
                  <a:pt x="1098573" y="2592261"/>
                </a:cubicBezTo>
                <a:lnTo>
                  <a:pt x="1113844" y="2558242"/>
                </a:lnTo>
                <a:lnTo>
                  <a:pt x="1129114" y="2592261"/>
                </a:lnTo>
                <a:cubicBezTo>
                  <a:pt x="1228027" y="2753979"/>
                  <a:pt x="1459589" y="2867451"/>
                  <a:pt x="1729476" y="2867451"/>
                </a:cubicBezTo>
                <a:cubicBezTo>
                  <a:pt x="1999363" y="2867451"/>
                  <a:pt x="2230925" y="2753979"/>
                  <a:pt x="2329838" y="2592261"/>
                </a:cubicBezTo>
                <a:lnTo>
                  <a:pt x="2360504" y="2523946"/>
                </a:lnTo>
                <a:close/>
                <a:moveTo>
                  <a:pt x="1744872" y="256767"/>
                </a:moveTo>
                <a:cubicBezTo>
                  <a:pt x="1079709" y="256767"/>
                  <a:pt x="540488" y="415027"/>
                  <a:pt x="540488" y="610251"/>
                </a:cubicBezTo>
                <a:cubicBezTo>
                  <a:pt x="540488" y="805475"/>
                  <a:pt x="1079709" y="963735"/>
                  <a:pt x="1744872" y="963735"/>
                </a:cubicBezTo>
                <a:cubicBezTo>
                  <a:pt x="2410035" y="963735"/>
                  <a:pt x="2949256" y="805475"/>
                  <a:pt x="2949256" y="610251"/>
                </a:cubicBezTo>
                <a:cubicBezTo>
                  <a:pt x="2949256" y="415027"/>
                  <a:pt x="2410035" y="256767"/>
                  <a:pt x="1744872" y="256767"/>
                </a:cubicBezTo>
                <a:close/>
                <a:moveTo>
                  <a:pt x="1744871" y="0"/>
                </a:moveTo>
                <a:cubicBezTo>
                  <a:pt x="2648307" y="0"/>
                  <a:pt x="3391378" y="280076"/>
                  <a:pt x="3480733" y="638982"/>
                </a:cubicBezTo>
                <a:lnTo>
                  <a:pt x="3487076" y="690223"/>
                </a:lnTo>
                <a:lnTo>
                  <a:pt x="3489741" y="690223"/>
                </a:lnTo>
                <a:lnTo>
                  <a:pt x="3489741" y="711755"/>
                </a:lnTo>
                <a:cubicBezTo>
                  <a:pt x="3489741" y="1287692"/>
                  <a:pt x="3489742" y="1863629"/>
                  <a:pt x="3489742" y="2439566"/>
                </a:cubicBezTo>
                <a:lnTo>
                  <a:pt x="3452256" y="2470984"/>
                </a:lnTo>
                <a:cubicBezTo>
                  <a:pt x="3334346" y="2552522"/>
                  <a:pt x="3171454" y="2602954"/>
                  <a:pt x="2991530" y="2602954"/>
                </a:cubicBezTo>
                <a:cubicBezTo>
                  <a:pt x="2721643" y="2602954"/>
                  <a:pt x="2490081" y="2489482"/>
                  <a:pt x="2391168" y="2327764"/>
                </a:cubicBezTo>
                <a:lnTo>
                  <a:pt x="2360503" y="2259449"/>
                </a:lnTo>
                <a:lnTo>
                  <a:pt x="2329837" y="2327764"/>
                </a:lnTo>
                <a:cubicBezTo>
                  <a:pt x="2230924" y="2489482"/>
                  <a:pt x="1999362" y="2602954"/>
                  <a:pt x="1729475" y="2602954"/>
                </a:cubicBezTo>
                <a:cubicBezTo>
                  <a:pt x="1459588" y="2602954"/>
                  <a:pt x="1228026" y="2489482"/>
                  <a:pt x="1129113" y="2327764"/>
                </a:cubicBezTo>
                <a:lnTo>
                  <a:pt x="1113843" y="2293745"/>
                </a:lnTo>
                <a:lnTo>
                  <a:pt x="1098572" y="2327764"/>
                </a:lnTo>
                <a:cubicBezTo>
                  <a:pt x="999659" y="2489482"/>
                  <a:pt x="768097" y="2602954"/>
                  <a:pt x="498210" y="2602954"/>
                </a:cubicBezTo>
                <a:cubicBezTo>
                  <a:pt x="318286" y="2602954"/>
                  <a:pt x="155394" y="2552522"/>
                  <a:pt x="37484" y="2470984"/>
                </a:cubicBezTo>
                <a:lnTo>
                  <a:pt x="0" y="2439567"/>
                </a:lnTo>
                <a:cubicBezTo>
                  <a:pt x="1" y="1863632"/>
                  <a:pt x="1" y="1287698"/>
                  <a:pt x="2" y="711763"/>
                </a:cubicBezTo>
                <a:cubicBezTo>
                  <a:pt x="2" y="711760"/>
                  <a:pt x="1" y="711758"/>
                  <a:pt x="1" y="711755"/>
                </a:cubicBezTo>
                <a:cubicBezTo>
                  <a:pt x="1" y="711752"/>
                  <a:pt x="2" y="711750"/>
                  <a:pt x="2" y="711747"/>
                </a:cubicBezTo>
                <a:lnTo>
                  <a:pt x="9010" y="638982"/>
                </a:lnTo>
                <a:cubicBezTo>
                  <a:pt x="98364" y="280076"/>
                  <a:pt x="841435" y="0"/>
                  <a:pt x="174487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4" name="Freeform 33"/>
          <p:cNvSpPr/>
          <p:nvPr/>
        </p:nvSpPr>
        <p:spPr bwMode="auto">
          <a:xfrm>
            <a:off x="2447159" y="3353975"/>
            <a:ext cx="354705" cy="436564"/>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1273" b="0" i="0" u="none" strike="noStrike" kern="1200" cap="none" spc="0" normalizeH="0" baseline="0" noProof="0" dirty="0">
              <a:ln>
                <a:noFill/>
              </a:ln>
              <a:solidFill>
                <a:srgbClr val="FFFFFF">
                  <a:lumMod val="85000"/>
                </a:srgbClr>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60" name="Group 59">
            <a:extLst>
              <a:ext uri="{FF2B5EF4-FFF2-40B4-BE49-F238E27FC236}">
                <a16:creationId xmlns:a16="http://schemas.microsoft.com/office/drawing/2014/main" id="{AD559977-9EC4-4519-BE9D-F09C8E85288A}"/>
              </a:ext>
            </a:extLst>
          </p:cNvPr>
          <p:cNvGrpSpPr/>
          <p:nvPr/>
        </p:nvGrpSpPr>
        <p:grpSpPr>
          <a:xfrm>
            <a:off x="5443166" y="2986833"/>
            <a:ext cx="1125853" cy="1163159"/>
            <a:chOff x="4685154" y="3246305"/>
            <a:chExt cx="870310" cy="870310"/>
          </a:xfrm>
        </p:grpSpPr>
        <p:sp>
          <p:nvSpPr>
            <p:cNvPr id="6" name="Oval 5"/>
            <p:cNvSpPr/>
            <p:nvPr/>
          </p:nvSpPr>
          <p:spPr>
            <a:xfrm>
              <a:off x="4685154" y="3246305"/>
              <a:ext cx="870310" cy="870310"/>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22" name="Freeform 21"/>
            <p:cNvSpPr/>
            <p:nvPr/>
          </p:nvSpPr>
          <p:spPr bwMode="auto">
            <a:xfrm>
              <a:off x="4801854" y="3541053"/>
              <a:ext cx="266806" cy="280814"/>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41" name="Freeform 40"/>
            <p:cNvSpPr/>
            <p:nvPr/>
          </p:nvSpPr>
          <p:spPr bwMode="auto">
            <a:xfrm>
              <a:off x="5078558" y="3460245"/>
              <a:ext cx="392294" cy="383552"/>
            </a:xfrm>
            <a:custGeom>
              <a:avLst/>
              <a:gdLst>
                <a:gd name="connsiteX0" fmla="*/ 955634 w 3047103"/>
                <a:gd name="connsiteY0" fmla="*/ 0 h 2708365"/>
                <a:gd name="connsiteX1" fmla="*/ 1353859 w 3047103"/>
                <a:gd name="connsiteY1" fmla="*/ 398225 h 2708365"/>
                <a:gd name="connsiteX2" fmla="*/ 1351524 w 3047103"/>
                <a:gd name="connsiteY2" fmla="*/ 2310140 h 2708365"/>
                <a:gd name="connsiteX3" fmla="*/ 1522192 w 3047103"/>
                <a:gd name="connsiteY3" fmla="*/ 2480808 h 2708365"/>
                <a:gd name="connsiteX4" fmla="*/ 1692860 w 3047103"/>
                <a:gd name="connsiteY4" fmla="*/ 2310140 h 2708365"/>
                <a:gd name="connsiteX5" fmla="*/ 1693101 w 3047103"/>
                <a:gd name="connsiteY5" fmla="*/ 942896 h 2708365"/>
                <a:gd name="connsiteX6" fmla="*/ 2091326 w 3047103"/>
                <a:gd name="connsiteY6" fmla="*/ 544671 h 2708365"/>
                <a:gd name="connsiteX7" fmla="*/ 2489551 w 3047103"/>
                <a:gd name="connsiteY7" fmla="*/ 942896 h 2708365"/>
                <a:gd name="connsiteX8" fmla="*/ 2489551 w 3047103"/>
                <a:gd name="connsiteY8" fmla="*/ 1592261 h 2708365"/>
                <a:gd name="connsiteX9" fmla="*/ 2489936 w 3047103"/>
                <a:gd name="connsiteY9" fmla="*/ 1592261 h 2708365"/>
                <a:gd name="connsiteX10" fmla="*/ 2660604 w 3047103"/>
                <a:gd name="connsiteY10" fmla="*/ 1762929 h 2708365"/>
                <a:gd name="connsiteX11" fmla="*/ 2819546 w 3047103"/>
                <a:gd name="connsiteY11" fmla="*/ 1762929 h 2708365"/>
                <a:gd name="connsiteX12" fmla="*/ 2819546 w 3047103"/>
                <a:gd name="connsiteY12" fmla="*/ 1649151 h 2708365"/>
                <a:gd name="connsiteX13" fmla="*/ 3047103 w 3047103"/>
                <a:gd name="connsiteY13" fmla="*/ 1876708 h 2708365"/>
                <a:gd name="connsiteX14" fmla="*/ 2819546 w 3047103"/>
                <a:gd name="connsiteY14" fmla="*/ 2104265 h 2708365"/>
                <a:gd name="connsiteX15" fmla="*/ 2819546 w 3047103"/>
                <a:gd name="connsiteY15" fmla="*/ 1990486 h 2708365"/>
                <a:gd name="connsiteX16" fmla="*/ 2660604 w 3047103"/>
                <a:gd name="connsiteY16" fmla="*/ 1990486 h 2708365"/>
                <a:gd name="connsiteX17" fmla="*/ 2270470 w 3047103"/>
                <a:gd name="connsiteY17" fmla="*/ 1672518 h 2708365"/>
                <a:gd name="connsiteX18" fmla="*/ 2261994 w 3047103"/>
                <a:gd name="connsiteY18" fmla="*/ 942896 h 2708365"/>
                <a:gd name="connsiteX19" fmla="*/ 2091326 w 3047103"/>
                <a:gd name="connsiteY19" fmla="*/ 772228 h 2708365"/>
                <a:gd name="connsiteX20" fmla="*/ 1920658 w 3047103"/>
                <a:gd name="connsiteY20" fmla="*/ 942896 h 2708365"/>
                <a:gd name="connsiteX21" fmla="*/ 1920417 w 3047103"/>
                <a:gd name="connsiteY21" fmla="*/ 2310140 h 2708365"/>
                <a:gd name="connsiteX22" fmla="*/ 1522192 w 3047103"/>
                <a:gd name="connsiteY22" fmla="*/ 2708365 h 2708365"/>
                <a:gd name="connsiteX23" fmla="*/ 1123967 w 3047103"/>
                <a:gd name="connsiteY23" fmla="*/ 2310140 h 2708365"/>
                <a:gd name="connsiteX24" fmla="*/ 1126302 w 3047103"/>
                <a:gd name="connsiteY24" fmla="*/ 398225 h 2708365"/>
                <a:gd name="connsiteX25" fmla="*/ 955634 w 3047103"/>
                <a:gd name="connsiteY25" fmla="*/ 227557 h 2708365"/>
                <a:gd name="connsiteX26" fmla="*/ 784966 w 3047103"/>
                <a:gd name="connsiteY26" fmla="*/ 398225 h 2708365"/>
                <a:gd name="connsiteX27" fmla="*/ 784966 w 3047103"/>
                <a:gd name="connsiteY27" fmla="*/ 1081618 h 2708365"/>
                <a:gd name="connsiteX28" fmla="*/ 784724 w 3047103"/>
                <a:gd name="connsiteY28" fmla="*/ 1081618 h 2708365"/>
                <a:gd name="connsiteX29" fmla="*/ 386499 w 3047103"/>
                <a:gd name="connsiteY29" fmla="*/ 1479843 h 2708365"/>
                <a:gd name="connsiteX30" fmla="*/ 227557 w 3047103"/>
                <a:gd name="connsiteY30" fmla="*/ 1479843 h 2708365"/>
                <a:gd name="connsiteX31" fmla="*/ 227557 w 3047103"/>
                <a:gd name="connsiteY31" fmla="*/ 1593622 h 2708365"/>
                <a:gd name="connsiteX32" fmla="*/ 0 w 3047103"/>
                <a:gd name="connsiteY32" fmla="*/ 1366065 h 2708365"/>
                <a:gd name="connsiteX33" fmla="*/ 227557 w 3047103"/>
                <a:gd name="connsiteY33" fmla="*/ 1138508 h 2708365"/>
                <a:gd name="connsiteX34" fmla="*/ 227557 w 3047103"/>
                <a:gd name="connsiteY34" fmla="*/ 1252286 h 2708365"/>
                <a:gd name="connsiteX35" fmla="*/ 386499 w 3047103"/>
                <a:gd name="connsiteY35" fmla="*/ 1252286 h 2708365"/>
                <a:gd name="connsiteX36" fmla="*/ 557167 w 3047103"/>
                <a:gd name="connsiteY36" fmla="*/ 1081618 h 2708365"/>
                <a:gd name="connsiteX37" fmla="*/ 557409 w 3047103"/>
                <a:gd name="connsiteY37" fmla="*/ 1081618 h 2708365"/>
                <a:gd name="connsiteX38" fmla="*/ 557409 w 3047103"/>
                <a:gd name="connsiteY38" fmla="*/ 398225 h 2708365"/>
                <a:gd name="connsiteX39" fmla="*/ 955634 w 3047103"/>
                <a:gd name="connsiteY39" fmla="*/ 0 h 270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047103" h="2708365">
                  <a:moveTo>
                    <a:pt x="955634" y="0"/>
                  </a:moveTo>
                  <a:cubicBezTo>
                    <a:pt x="1175568" y="0"/>
                    <a:pt x="1353859" y="178291"/>
                    <a:pt x="1353859" y="398225"/>
                  </a:cubicBezTo>
                  <a:lnTo>
                    <a:pt x="1351524" y="2310140"/>
                  </a:lnTo>
                  <a:cubicBezTo>
                    <a:pt x="1351524" y="2404397"/>
                    <a:pt x="1427935" y="2480808"/>
                    <a:pt x="1522192" y="2480808"/>
                  </a:cubicBezTo>
                  <a:cubicBezTo>
                    <a:pt x="1616449" y="2480808"/>
                    <a:pt x="1692860" y="2404397"/>
                    <a:pt x="1692860" y="2310140"/>
                  </a:cubicBezTo>
                  <a:lnTo>
                    <a:pt x="1693101" y="942896"/>
                  </a:lnTo>
                  <a:cubicBezTo>
                    <a:pt x="1693101" y="722962"/>
                    <a:pt x="1871392" y="544671"/>
                    <a:pt x="2091326" y="544671"/>
                  </a:cubicBezTo>
                  <a:cubicBezTo>
                    <a:pt x="2311260" y="544671"/>
                    <a:pt x="2489551" y="722962"/>
                    <a:pt x="2489551" y="942896"/>
                  </a:cubicBezTo>
                  <a:lnTo>
                    <a:pt x="2489551" y="1592261"/>
                  </a:lnTo>
                  <a:lnTo>
                    <a:pt x="2489936" y="1592261"/>
                  </a:lnTo>
                  <a:cubicBezTo>
                    <a:pt x="2489936" y="1686518"/>
                    <a:pt x="2566347" y="1762929"/>
                    <a:pt x="2660604" y="1762929"/>
                  </a:cubicBezTo>
                  <a:lnTo>
                    <a:pt x="2819546" y="1762929"/>
                  </a:lnTo>
                  <a:lnTo>
                    <a:pt x="2819546" y="1649151"/>
                  </a:lnTo>
                  <a:lnTo>
                    <a:pt x="3047103" y="1876708"/>
                  </a:lnTo>
                  <a:lnTo>
                    <a:pt x="2819546" y="2104265"/>
                  </a:lnTo>
                  <a:lnTo>
                    <a:pt x="2819546" y="1990486"/>
                  </a:lnTo>
                  <a:lnTo>
                    <a:pt x="2660604" y="1990486"/>
                  </a:lnTo>
                  <a:cubicBezTo>
                    <a:pt x="2468162" y="1990486"/>
                    <a:pt x="2307603" y="1853982"/>
                    <a:pt x="2270470" y="1672518"/>
                  </a:cubicBezTo>
                  <a:lnTo>
                    <a:pt x="2261994" y="942896"/>
                  </a:lnTo>
                  <a:cubicBezTo>
                    <a:pt x="2261994" y="848639"/>
                    <a:pt x="2185583" y="772228"/>
                    <a:pt x="2091326" y="772228"/>
                  </a:cubicBezTo>
                  <a:cubicBezTo>
                    <a:pt x="1997069" y="772228"/>
                    <a:pt x="1920658" y="848639"/>
                    <a:pt x="1920658" y="942896"/>
                  </a:cubicBezTo>
                  <a:lnTo>
                    <a:pt x="1920417" y="2310140"/>
                  </a:lnTo>
                  <a:cubicBezTo>
                    <a:pt x="1920417" y="2530074"/>
                    <a:pt x="1742126" y="2708365"/>
                    <a:pt x="1522192" y="2708365"/>
                  </a:cubicBezTo>
                  <a:cubicBezTo>
                    <a:pt x="1302258" y="2708365"/>
                    <a:pt x="1123967" y="2530074"/>
                    <a:pt x="1123967" y="2310140"/>
                  </a:cubicBezTo>
                  <a:lnTo>
                    <a:pt x="1126302" y="398225"/>
                  </a:lnTo>
                  <a:cubicBezTo>
                    <a:pt x="1126302" y="303968"/>
                    <a:pt x="1049891" y="227557"/>
                    <a:pt x="955634" y="227557"/>
                  </a:cubicBezTo>
                  <a:cubicBezTo>
                    <a:pt x="861377" y="227557"/>
                    <a:pt x="784966" y="303968"/>
                    <a:pt x="784966" y="398225"/>
                  </a:cubicBezTo>
                  <a:lnTo>
                    <a:pt x="784966" y="1081618"/>
                  </a:lnTo>
                  <a:lnTo>
                    <a:pt x="784724" y="1081618"/>
                  </a:lnTo>
                  <a:cubicBezTo>
                    <a:pt x="784724" y="1301552"/>
                    <a:pt x="606433" y="1479843"/>
                    <a:pt x="386499" y="1479843"/>
                  </a:cubicBezTo>
                  <a:lnTo>
                    <a:pt x="227557" y="1479843"/>
                  </a:lnTo>
                  <a:lnTo>
                    <a:pt x="227557" y="1593622"/>
                  </a:lnTo>
                  <a:lnTo>
                    <a:pt x="0" y="1366065"/>
                  </a:lnTo>
                  <a:lnTo>
                    <a:pt x="227557" y="1138508"/>
                  </a:lnTo>
                  <a:lnTo>
                    <a:pt x="227557" y="1252286"/>
                  </a:lnTo>
                  <a:lnTo>
                    <a:pt x="386499" y="1252286"/>
                  </a:lnTo>
                  <a:cubicBezTo>
                    <a:pt x="480756" y="1252286"/>
                    <a:pt x="557167" y="1175875"/>
                    <a:pt x="557167" y="1081618"/>
                  </a:cubicBezTo>
                  <a:lnTo>
                    <a:pt x="557409" y="1081618"/>
                  </a:lnTo>
                  <a:lnTo>
                    <a:pt x="557409" y="398225"/>
                  </a:lnTo>
                  <a:cubicBezTo>
                    <a:pt x="557409" y="178291"/>
                    <a:pt x="735700" y="0"/>
                    <a:pt x="955634"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grpSp>
      <p:sp>
        <p:nvSpPr>
          <p:cNvPr id="23" name="Freeform 40">
            <a:extLst>
              <a:ext uri="{FF2B5EF4-FFF2-40B4-BE49-F238E27FC236}">
                <a16:creationId xmlns:a16="http://schemas.microsoft.com/office/drawing/2014/main" id="{EBB695AA-AC56-49C8-AD2C-3E9A2E441684}"/>
              </a:ext>
            </a:extLst>
          </p:cNvPr>
          <p:cNvSpPr/>
          <p:nvPr/>
        </p:nvSpPr>
        <p:spPr bwMode="auto">
          <a:xfrm>
            <a:off x="9049796" y="3286720"/>
            <a:ext cx="507481" cy="512612"/>
          </a:xfrm>
          <a:custGeom>
            <a:avLst/>
            <a:gdLst>
              <a:gd name="connsiteX0" fmla="*/ 955634 w 3047103"/>
              <a:gd name="connsiteY0" fmla="*/ 0 h 2708365"/>
              <a:gd name="connsiteX1" fmla="*/ 1353859 w 3047103"/>
              <a:gd name="connsiteY1" fmla="*/ 398225 h 2708365"/>
              <a:gd name="connsiteX2" fmla="*/ 1351524 w 3047103"/>
              <a:gd name="connsiteY2" fmla="*/ 2310140 h 2708365"/>
              <a:gd name="connsiteX3" fmla="*/ 1522192 w 3047103"/>
              <a:gd name="connsiteY3" fmla="*/ 2480808 h 2708365"/>
              <a:gd name="connsiteX4" fmla="*/ 1692860 w 3047103"/>
              <a:gd name="connsiteY4" fmla="*/ 2310140 h 2708365"/>
              <a:gd name="connsiteX5" fmla="*/ 1693101 w 3047103"/>
              <a:gd name="connsiteY5" fmla="*/ 942896 h 2708365"/>
              <a:gd name="connsiteX6" fmla="*/ 2091326 w 3047103"/>
              <a:gd name="connsiteY6" fmla="*/ 544671 h 2708365"/>
              <a:gd name="connsiteX7" fmla="*/ 2489551 w 3047103"/>
              <a:gd name="connsiteY7" fmla="*/ 942896 h 2708365"/>
              <a:gd name="connsiteX8" fmla="*/ 2489551 w 3047103"/>
              <a:gd name="connsiteY8" fmla="*/ 1592261 h 2708365"/>
              <a:gd name="connsiteX9" fmla="*/ 2489936 w 3047103"/>
              <a:gd name="connsiteY9" fmla="*/ 1592261 h 2708365"/>
              <a:gd name="connsiteX10" fmla="*/ 2660604 w 3047103"/>
              <a:gd name="connsiteY10" fmla="*/ 1762929 h 2708365"/>
              <a:gd name="connsiteX11" fmla="*/ 2819546 w 3047103"/>
              <a:gd name="connsiteY11" fmla="*/ 1762929 h 2708365"/>
              <a:gd name="connsiteX12" fmla="*/ 2819546 w 3047103"/>
              <a:gd name="connsiteY12" fmla="*/ 1649151 h 2708365"/>
              <a:gd name="connsiteX13" fmla="*/ 3047103 w 3047103"/>
              <a:gd name="connsiteY13" fmla="*/ 1876708 h 2708365"/>
              <a:gd name="connsiteX14" fmla="*/ 2819546 w 3047103"/>
              <a:gd name="connsiteY14" fmla="*/ 2104265 h 2708365"/>
              <a:gd name="connsiteX15" fmla="*/ 2819546 w 3047103"/>
              <a:gd name="connsiteY15" fmla="*/ 1990486 h 2708365"/>
              <a:gd name="connsiteX16" fmla="*/ 2660604 w 3047103"/>
              <a:gd name="connsiteY16" fmla="*/ 1990486 h 2708365"/>
              <a:gd name="connsiteX17" fmla="*/ 2270470 w 3047103"/>
              <a:gd name="connsiteY17" fmla="*/ 1672518 h 2708365"/>
              <a:gd name="connsiteX18" fmla="*/ 2261994 w 3047103"/>
              <a:gd name="connsiteY18" fmla="*/ 942896 h 2708365"/>
              <a:gd name="connsiteX19" fmla="*/ 2091326 w 3047103"/>
              <a:gd name="connsiteY19" fmla="*/ 772228 h 2708365"/>
              <a:gd name="connsiteX20" fmla="*/ 1920658 w 3047103"/>
              <a:gd name="connsiteY20" fmla="*/ 942896 h 2708365"/>
              <a:gd name="connsiteX21" fmla="*/ 1920417 w 3047103"/>
              <a:gd name="connsiteY21" fmla="*/ 2310140 h 2708365"/>
              <a:gd name="connsiteX22" fmla="*/ 1522192 w 3047103"/>
              <a:gd name="connsiteY22" fmla="*/ 2708365 h 2708365"/>
              <a:gd name="connsiteX23" fmla="*/ 1123967 w 3047103"/>
              <a:gd name="connsiteY23" fmla="*/ 2310140 h 2708365"/>
              <a:gd name="connsiteX24" fmla="*/ 1126302 w 3047103"/>
              <a:gd name="connsiteY24" fmla="*/ 398225 h 2708365"/>
              <a:gd name="connsiteX25" fmla="*/ 955634 w 3047103"/>
              <a:gd name="connsiteY25" fmla="*/ 227557 h 2708365"/>
              <a:gd name="connsiteX26" fmla="*/ 784966 w 3047103"/>
              <a:gd name="connsiteY26" fmla="*/ 398225 h 2708365"/>
              <a:gd name="connsiteX27" fmla="*/ 784966 w 3047103"/>
              <a:gd name="connsiteY27" fmla="*/ 1081618 h 2708365"/>
              <a:gd name="connsiteX28" fmla="*/ 784724 w 3047103"/>
              <a:gd name="connsiteY28" fmla="*/ 1081618 h 2708365"/>
              <a:gd name="connsiteX29" fmla="*/ 386499 w 3047103"/>
              <a:gd name="connsiteY29" fmla="*/ 1479843 h 2708365"/>
              <a:gd name="connsiteX30" fmla="*/ 227557 w 3047103"/>
              <a:gd name="connsiteY30" fmla="*/ 1479843 h 2708365"/>
              <a:gd name="connsiteX31" fmla="*/ 227557 w 3047103"/>
              <a:gd name="connsiteY31" fmla="*/ 1593622 h 2708365"/>
              <a:gd name="connsiteX32" fmla="*/ 0 w 3047103"/>
              <a:gd name="connsiteY32" fmla="*/ 1366065 h 2708365"/>
              <a:gd name="connsiteX33" fmla="*/ 227557 w 3047103"/>
              <a:gd name="connsiteY33" fmla="*/ 1138508 h 2708365"/>
              <a:gd name="connsiteX34" fmla="*/ 227557 w 3047103"/>
              <a:gd name="connsiteY34" fmla="*/ 1252286 h 2708365"/>
              <a:gd name="connsiteX35" fmla="*/ 386499 w 3047103"/>
              <a:gd name="connsiteY35" fmla="*/ 1252286 h 2708365"/>
              <a:gd name="connsiteX36" fmla="*/ 557167 w 3047103"/>
              <a:gd name="connsiteY36" fmla="*/ 1081618 h 2708365"/>
              <a:gd name="connsiteX37" fmla="*/ 557409 w 3047103"/>
              <a:gd name="connsiteY37" fmla="*/ 1081618 h 2708365"/>
              <a:gd name="connsiteX38" fmla="*/ 557409 w 3047103"/>
              <a:gd name="connsiteY38" fmla="*/ 398225 h 2708365"/>
              <a:gd name="connsiteX39" fmla="*/ 955634 w 3047103"/>
              <a:gd name="connsiteY39" fmla="*/ 0 h 270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047103" h="2708365">
                <a:moveTo>
                  <a:pt x="955634" y="0"/>
                </a:moveTo>
                <a:cubicBezTo>
                  <a:pt x="1175568" y="0"/>
                  <a:pt x="1353859" y="178291"/>
                  <a:pt x="1353859" y="398225"/>
                </a:cubicBezTo>
                <a:lnTo>
                  <a:pt x="1351524" y="2310140"/>
                </a:lnTo>
                <a:cubicBezTo>
                  <a:pt x="1351524" y="2404397"/>
                  <a:pt x="1427935" y="2480808"/>
                  <a:pt x="1522192" y="2480808"/>
                </a:cubicBezTo>
                <a:cubicBezTo>
                  <a:pt x="1616449" y="2480808"/>
                  <a:pt x="1692860" y="2404397"/>
                  <a:pt x="1692860" y="2310140"/>
                </a:cubicBezTo>
                <a:lnTo>
                  <a:pt x="1693101" y="942896"/>
                </a:lnTo>
                <a:cubicBezTo>
                  <a:pt x="1693101" y="722962"/>
                  <a:pt x="1871392" y="544671"/>
                  <a:pt x="2091326" y="544671"/>
                </a:cubicBezTo>
                <a:cubicBezTo>
                  <a:pt x="2311260" y="544671"/>
                  <a:pt x="2489551" y="722962"/>
                  <a:pt x="2489551" y="942896"/>
                </a:cubicBezTo>
                <a:lnTo>
                  <a:pt x="2489551" y="1592261"/>
                </a:lnTo>
                <a:lnTo>
                  <a:pt x="2489936" y="1592261"/>
                </a:lnTo>
                <a:cubicBezTo>
                  <a:pt x="2489936" y="1686518"/>
                  <a:pt x="2566347" y="1762929"/>
                  <a:pt x="2660604" y="1762929"/>
                </a:cubicBezTo>
                <a:lnTo>
                  <a:pt x="2819546" y="1762929"/>
                </a:lnTo>
                <a:lnTo>
                  <a:pt x="2819546" y="1649151"/>
                </a:lnTo>
                <a:lnTo>
                  <a:pt x="3047103" y="1876708"/>
                </a:lnTo>
                <a:lnTo>
                  <a:pt x="2819546" y="2104265"/>
                </a:lnTo>
                <a:lnTo>
                  <a:pt x="2819546" y="1990486"/>
                </a:lnTo>
                <a:lnTo>
                  <a:pt x="2660604" y="1990486"/>
                </a:lnTo>
                <a:cubicBezTo>
                  <a:pt x="2468162" y="1990486"/>
                  <a:pt x="2307603" y="1853982"/>
                  <a:pt x="2270470" y="1672518"/>
                </a:cubicBezTo>
                <a:lnTo>
                  <a:pt x="2261994" y="942896"/>
                </a:lnTo>
                <a:cubicBezTo>
                  <a:pt x="2261994" y="848639"/>
                  <a:pt x="2185583" y="772228"/>
                  <a:pt x="2091326" y="772228"/>
                </a:cubicBezTo>
                <a:cubicBezTo>
                  <a:pt x="1997069" y="772228"/>
                  <a:pt x="1920658" y="848639"/>
                  <a:pt x="1920658" y="942896"/>
                </a:cubicBezTo>
                <a:lnTo>
                  <a:pt x="1920417" y="2310140"/>
                </a:lnTo>
                <a:cubicBezTo>
                  <a:pt x="1920417" y="2530074"/>
                  <a:pt x="1742126" y="2708365"/>
                  <a:pt x="1522192" y="2708365"/>
                </a:cubicBezTo>
                <a:cubicBezTo>
                  <a:pt x="1302258" y="2708365"/>
                  <a:pt x="1123967" y="2530074"/>
                  <a:pt x="1123967" y="2310140"/>
                </a:cubicBezTo>
                <a:lnTo>
                  <a:pt x="1126302" y="398225"/>
                </a:lnTo>
                <a:cubicBezTo>
                  <a:pt x="1126302" y="303968"/>
                  <a:pt x="1049891" y="227557"/>
                  <a:pt x="955634" y="227557"/>
                </a:cubicBezTo>
                <a:cubicBezTo>
                  <a:pt x="861377" y="227557"/>
                  <a:pt x="784966" y="303968"/>
                  <a:pt x="784966" y="398225"/>
                </a:cubicBezTo>
                <a:lnTo>
                  <a:pt x="784966" y="1081618"/>
                </a:lnTo>
                <a:lnTo>
                  <a:pt x="784724" y="1081618"/>
                </a:lnTo>
                <a:cubicBezTo>
                  <a:pt x="784724" y="1301552"/>
                  <a:pt x="606433" y="1479843"/>
                  <a:pt x="386499" y="1479843"/>
                </a:cubicBezTo>
                <a:lnTo>
                  <a:pt x="227557" y="1479843"/>
                </a:lnTo>
                <a:lnTo>
                  <a:pt x="227557" y="1593622"/>
                </a:lnTo>
                <a:lnTo>
                  <a:pt x="0" y="1366065"/>
                </a:lnTo>
                <a:lnTo>
                  <a:pt x="227557" y="1138508"/>
                </a:lnTo>
                <a:lnTo>
                  <a:pt x="227557" y="1252286"/>
                </a:lnTo>
                <a:lnTo>
                  <a:pt x="386499" y="1252286"/>
                </a:lnTo>
                <a:cubicBezTo>
                  <a:pt x="480756" y="1252286"/>
                  <a:pt x="557167" y="1175875"/>
                  <a:pt x="557167" y="1081618"/>
                </a:cubicBezTo>
                <a:lnTo>
                  <a:pt x="557409" y="1081618"/>
                </a:lnTo>
                <a:lnTo>
                  <a:pt x="557409" y="398225"/>
                </a:lnTo>
                <a:cubicBezTo>
                  <a:pt x="557409" y="178291"/>
                  <a:pt x="735700" y="0"/>
                  <a:pt x="955634"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30" name="Freeform 24">
            <a:extLst>
              <a:ext uri="{FF2B5EF4-FFF2-40B4-BE49-F238E27FC236}">
                <a16:creationId xmlns:a16="http://schemas.microsoft.com/office/drawing/2014/main" id="{EEB3B4C8-9EA6-40D8-9F76-CA4639779F91}"/>
              </a:ext>
            </a:extLst>
          </p:cNvPr>
          <p:cNvSpPr/>
          <p:nvPr/>
        </p:nvSpPr>
        <p:spPr>
          <a:xfrm>
            <a:off x="2844408" y="3370005"/>
            <a:ext cx="548973" cy="377500"/>
          </a:xfrm>
          <a:custGeom>
            <a:avLst/>
            <a:gdLst>
              <a:gd name="connsiteX0" fmla="*/ 3620186 w 5996789"/>
              <a:gd name="connsiteY0" fmla="*/ 3312946 h 4305921"/>
              <a:gd name="connsiteX1" fmla="*/ 3776214 w 5996789"/>
              <a:gd name="connsiteY1" fmla="*/ 3646776 h 4305921"/>
              <a:gd name="connsiteX2" fmla="*/ 3756257 w 5996789"/>
              <a:gd name="connsiteY2" fmla="*/ 3915289 h 4305921"/>
              <a:gd name="connsiteX3" fmla="*/ 3816129 w 5996789"/>
              <a:gd name="connsiteY3" fmla="*/ 4107603 h 4305921"/>
              <a:gd name="connsiteX4" fmla="*/ 3482300 w 5996789"/>
              <a:gd name="connsiteY4" fmla="*/ 4180175 h 4305921"/>
              <a:gd name="connsiteX5" fmla="*/ 3148472 w 5996789"/>
              <a:gd name="connsiteY5" fmla="*/ 4111232 h 4305921"/>
              <a:gd name="connsiteX6" fmla="*/ 3620186 w 5996789"/>
              <a:gd name="connsiteY6" fmla="*/ 3312946 h 4305921"/>
              <a:gd name="connsiteX7" fmla="*/ 365356 w 5996789"/>
              <a:gd name="connsiteY7" fmla="*/ 2979119 h 4305921"/>
              <a:gd name="connsiteX8" fmla="*/ 706442 w 5996789"/>
              <a:gd name="connsiteY8" fmla="*/ 3683062 h 4305921"/>
              <a:gd name="connsiteX9" fmla="*/ 525013 w 5996789"/>
              <a:gd name="connsiteY9" fmla="*/ 3830018 h 4305921"/>
              <a:gd name="connsiteX10" fmla="*/ 87771 w 5996789"/>
              <a:gd name="connsiteY10" fmla="*/ 3390962 h 4305921"/>
              <a:gd name="connsiteX11" fmla="*/ 365356 w 5996789"/>
              <a:gd name="connsiteY11" fmla="*/ 2979119 h 4305921"/>
              <a:gd name="connsiteX12" fmla="*/ 4139073 w 5996789"/>
              <a:gd name="connsiteY12" fmla="*/ 1036923 h 4305921"/>
              <a:gd name="connsiteX13" fmla="*/ 3651029 w 5996789"/>
              <a:gd name="connsiteY13" fmla="*/ 1406131 h 4305921"/>
              <a:gd name="connsiteX14" fmla="*/ 3748999 w 5996789"/>
              <a:gd name="connsiteY14" fmla="*/ 1323583 h 4305921"/>
              <a:gd name="connsiteX15" fmla="*/ 3907276 w 5996789"/>
              <a:gd name="connsiteY15" fmla="*/ 1465171 h 4305921"/>
              <a:gd name="connsiteX16" fmla="*/ 3805244 w 5996789"/>
              <a:gd name="connsiteY16" fmla="*/ 1620218 h 4305921"/>
              <a:gd name="connsiteX17" fmla="*/ 4338644 w 5996789"/>
              <a:gd name="connsiteY17" fmla="*/ 1230145 h 4305921"/>
              <a:gd name="connsiteX18" fmla="*/ 4198682 w 5996789"/>
              <a:gd name="connsiteY18" fmla="*/ 1265252 h 4305921"/>
              <a:gd name="connsiteX19" fmla="*/ 4057883 w 5996789"/>
              <a:gd name="connsiteY19" fmla="*/ 1094980 h 4305921"/>
              <a:gd name="connsiteX20" fmla="*/ 4139073 w 5996789"/>
              <a:gd name="connsiteY20" fmla="*/ 1036923 h 4305921"/>
              <a:gd name="connsiteX21" fmla="*/ 3598662 w 5996789"/>
              <a:gd name="connsiteY21" fmla="*/ 703111 h 4305921"/>
              <a:gd name="connsiteX22" fmla="*/ 3426057 w 5996789"/>
              <a:gd name="connsiteY22" fmla="*/ 1114030 h 4305921"/>
              <a:gd name="connsiteX23" fmla="*/ 3810686 w 5996789"/>
              <a:gd name="connsiteY23" fmla="*/ 729401 h 4305921"/>
              <a:gd name="connsiteX24" fmla="*/ 3645133 w 5996789"/>
              <a:gd name="connsiteY24" fmla="*/ 703859 h 4305921"/>
              <a:gd name="connsiteX25" fmla="*/ 3598662 w 5996789"/>
              <a:gd name="connsiteY25" fmla="*/ 703111 h 4305921"/>
              <a:gd name="connsiteX26" fmla="*/ 5685617 w 5996789"/>
              <a:gd name="connsiteY26" fmla="*/ 254049 h 4305921"/>
              <a:gd name="connsiteX27" fmla="*/ 5497832 w 5996789"/>
              <a:gd name="connsiteY27" fmla="*/ 442881 h 4305921"/>
              <a:gd name="connsiteX28" fmla="*/ 5271218 w 5996789"/>
              <a:gd name="connsiteY28" fmla="*/ 577718 h 4305921"/>
              <a:gd name="connsiteX29" fmla="*/ 5518876 w 5996789"/>
              <a:gd name="connsiteY29" fmla="*/ 537204 h 4305921"/>
              <a:gd name="connsiteX30" fmla="*/ 5685617 w 5996789"/>
              <a:gd name="connsiteY30" fmla="*/ 254049 h 4305921"/>
              <a:gd name="connsiteX31" fmla="*/ 3607485 w 5996789"/>
              <a:gd name="connsiteY31" fmla="*/ 63 h 4305921"/>
              <a:gd name="connsiteX32" fmla="*/ 4469272 w 5996789"/>
              <a:gd name="connsiteY32" fmla="*/ 528019 h 4305921"/>
              <a:gd name="connsiteX33" fmla="*/ 4312109 w 5996789"/>
              <a:gd name="connsiteY33" fmla="*/ 576495 h 4305921"/>
              <a:gd name="connsiteX34" fmla="*/ 4311926 w 5996789"/>
              <a:gd name="connsiteY34" fmla="*/ 576976 h 4305921"/>
              <a:gd name="connsiteX35" fmla="*/ 4334277 w 5996789"/>
              <a:gd name="connsiteY35" fmla="*/ 578166 h 4305921"/>
              <a:gd name="connsiteX36" fmla="*/ 4576315 w 5996789"/>
              <a:gd name="connsiteY36" fmla="*/ 607845 h 4305921"/>
              <a:gd name="connsiteX37" fmla="*/ 4808543 w 5996789"/>
              <a:gd name="connsiteY37" fmla="*/ 903574 h 4305921"/>
              <a:gd name="connsiteX38" fmla="*/ 4579944 w 5996789"/>
              <a:gd name="connsiteY38" fmla="*/ 956188 h 4305921"/>
              <a:gd name="connsiteX39" fmla="*/ 4532643 w 5996789"/>
              <a:gd name="connsiteY39" fmla="*/ 970068 h 4305921"/>
              <a:gd name="connsiteX40" fmla="*/ 4501091 w 5996789"/>
              <a:gd name="connsiteY40" fmla="*/ 981396 h 4305921"/>
              <a:gd name="connsiteX41" fmla="*/ 4539462 w 5996789"/>
              <a:gd name="connsiteY41" fmla="*/ 981135 h 4305921"/>
              <a:gd name="connsiteX42" fmla="*/ 4677915 w 5996789"/>
              <a:gd name="connsiteY42" fmla="*/ 1045089 h 4305921"/>
              <a:gd name="connsiteX43" fmla="*/ 4608972 w 5996789"/>
              <a:gd name="connsiteY43" fmla="*/ 1202932 h 4305921"/>
              <a:gd name="connsiteX44" fmla="*/ 4848457 w 5996789"/>
              <a:gd name="connsiteY44" fmla="*/ 1204746 h 4305921"/>
              <a:gd name="connsiteX45" fmla="*/ 4821243 w 5996789"/>
              <a:gd name="connsiteY45" fmla="*/ 1417018 h 4305921"/>
              <a:gd name="connsiteX46" fmla="*/ 5077057 w 5996789"/>
              <a:gd name="connsiteY46" fmla="*/ 1368032 h 4305921"/>
              <a:gd name="connsiteX47" fmla="*/ 5011488 w 5996789"/>
              <a:gd name="connsiteY47" fmla="*/ 1756176 h 4305921"/>
              <a:gd name="connsiteX48" fmla="*/ 5005149 w 5996789"/>
              <a:gd name="connsiteY48" fmla="*/ 1768400 h 4305921"/>
              <a:gd name="connsiteX49" fmla="*/ 5035260 w 5996789"/>
              <a:gd name="connsiteY49" fmla="*/ 1744642 h 4305921"/>
              <a:gd name="connsiteX50" fmla="*/ 5207688 w 5996789"/>
              <a:gd name="connsiteY50" fmla="*/ 508059 h 4305921"/>
              <a:gd name="connsiteX51" fmla="*/ 5483459 w 5996789"/>
              <a:gd name="connsiteY51" fmla="*/ 368360 h 4305921"/>
              <a:gd name="connsiteX52" fmla="*/ 5672145 w 5996789"/>
              <a:gd name="connsiteY52" fmla="*/ 150645 h 4305921"/>
              <a:gd name="connsiteX53" fmla="*/ 5430845 w 5996789"/>
              <a:gd name="connsiteY53" fmla="*/ 2532803 h 4305921"/>
              <a:gd name="connsiteX54" fmla="*/ 3971108 w 5996789"/>
              <a:gd name="connsiteY54" fmla="*/ 2163716 h 4305921"/>
              <a:gd name="connsiteX55" fmla="*/ 3935466 w 5996789"/>
              <a:gd name="connsiteY55" fmla="*/ 2124873 h 4305921"/>
              <a:gd name="connsiteX56" fmla="*/ 3916664 w 5996789"/>
              <a:gd name="connsiteY56" fmla="*/ 2222014 h 4305921"/>
              <a:gd name="connsiteX57" fmla="*/ 4481972 w 5996789"/>
              <a:gd name="connsiteY57" fmla="*/ 2672504 h 4305921"/>
              <a:gd name="connsiteX58" fmla="*/ 4549100 w 5996789"/>
              <a:gd name="connsiteY58" fmla="*/ 2677947 h 4305921"/>
              <a:gd name="connsiteX59" fmla="*/ 4122743 w 5996789"/>
              <a:gd name="connsiteY59" fmla="*/ 3051690 h 4305921"/>
              <a:gd name="connsiteX60" fmla="*/ 3689129 w 5996789"/>
              <a:gd name="connsiteY60" fmla="*/ 2757776 h 4305921"/>
              <a:gd name="connsiteX61" fmla="*/ 3299285 w 5996789"/>
              <a:gd name="connsiteY61" fmla="*/ 2541933 h 4305921"/>
              <a:gd name="connsiteX62" fmla="*/ 3246026 w 5996789"/>
              <a:gd name="connsiteY62" fmla="*/ 2508407 h 4305921"/>
              <a:gd name="connsiteX63" fmla="*/ 3249973 w 5996789"/>
              <a:gd name="connsiteY63" fmla="*/ 2518743 h 4305921"/>
              <a:gd name="connsiteX64" fmla="*/ 3592971 w 5996789"/>
              <a:gd name="connsiteY64" fmla="*/ 2890218 h 4305921"/>
              <a:gd name="connsiteX65" fmla="*/ 3204714 w 5996789"/>
              <a:gd name="connsiteY65" fmla="*/ 3741118 h 4305921"/>
              <a:gd name="connsiteX66" fmla="*/ 2491699 w 5996789"/>
              <a:gd name="connsiteY66" fmla="*/ 4305361 h 4305921"/>
              <a:gd name="connsiteX67" fmla="*/ 2107071 w 5996789"/>
              <a:gd name="connsiteY67" fmla="*/ 3839089 h 4305921"/>
              <a:gd name="connsiteX68" fmla="*/ 2453599 w 5996789"/>
              <a:gd name="connsiteY68" fmla="*/ 3581461 h 4305921"/>
              <a:gd name="connsiteX69" fmla="*/ 2435456 w 5996789"/>
              <a:gd name="connsiteY69" fmla="*/ 3302061 h 4305921"/>
              <a:gd name="connsiteX70" fmla="*/ 1634637 w 5996789"/>
              <a:gd name="connsiteY70" fmla="*/ 3346858 h 4305921"/>
              <a:gd name="connsiteX71" fmla="*/ 1602322 w 5996789"/>
              <a:gd name="connsiteY71" fmla="*/ 3309232 h 4305921"/>
              <a:gd name="connsiteX72" fmla="*/ 1606556 w 5996789"/>
              <a:gd name="connsiteY72" fmla="*/ 3424752 h 4305921"/>
              <a:gd name="connsiteX73" fmla="*/ 1600886 w 5996789"/>
              <a:gd name="connsiteY73" fmla="*/ 3732046 h 4305921"/>
              <a:gd name="connsiteX74" fmla="*/ 1466629 w 5996789"/>
              <a:gd name="connsiteY74" fmla="*/ 4020518 h 4305921"/>
              <a:gd name="connsiteX75" fmla="*/ 1443043 w 5996789"/>
              <a:gd name="connsiteY75" fmla="*/ 4241861 h 4305921"/>
              <a:gd name="connsiteX76" fmla="*/ 748172 w 5996789"/>
              <a:gd name="connsiteY76" fmla="*/ 4107603 h 4305921"/>
              <a:gd name="connsiteX77" fmla="*/ 815300 w 5996789"/>
              <a:gd name="connsiteY77" fmla="*/ 3877189 h 4305921"/>
              <a:gd name="connsiteX78" fmla="*/ 843790 w 5996789"/>
              <a:gd name="connsiteY78" fmla="*/ 3603771 h 4305921"/>
              <a:gd name="connsiteX79" fmla="*/ 844480 w 5996789"/>
              <a:gd name="connsiteY79" fmla="*/ 3586118 h 4305921"/>
              <a:gd name="connsiteX80" fmla="*/ 824913 w 5996789"/>
              <a:gd name="connsiteY80" fmla="*/ 3548501 h 4305921"/>
              <a:gd name="connsiteX81" fmla="*/ 454256 w 5996789"/>
              <a:gd name="connsiteY81" fmla="*/ 2111888 h 4305921"/>
              <a:gd name="connsiteX82" fmla="*/ 56504 w 5996789"/>
              <a:gd name="connsiteY82" fmla="*/ 1830221 h 4305921"/>
              <a:gd name="connsiteX83" fmla="*/ 54019 w 5996789"/>
              <a:gd name="connsiteY83" fmla="*/ 1806341 h 4305921"/>
              <a:gd name="connsiteX84" fmla="*/ 37275 w 5996789"/>
              <a:gd name="connsiteY84" fmla="*/ 1798303 h 4305921"/>
              <a:gd name="connsiteX85" fmla="*/ 243799 w 5996789"/>
              <a:gd name="connsiteY85" fmla="*/ 1386174 h 4305921"/>
              <a:gd name="connsiteX86" fmla="*/ 163929 w 5996789"/>
              <a:gd name="connsiteY86" fmla="*/ 1788332 h 4305921"/>
              <a:gd name="connsiteX87" fmla="*/ 142519 w 5996789"/>
              <a:gd name="connsiteY87" fmla="*/ 1800347 h 4305921"/>
              <a:gd name="connsiteX88" fmla="*/ 215750 w 5996789"/>
              <a:gd name="connsiteY88" fmla="*/ 1866280 h 4305921"/>
              <a:gd name="connsiteX89" fmla="*/ 1833113 w 5996789"/>
              <a:gd name="connsiteY89" fmla="*/ 909016 h 4305921"/>
              <a:gd name="connsiteX90" fmla="*/ 1221699 w 5996789"/>
              <a:gd name="connsiteY90" fmla="*/ 1841560 h 4305921"/>
              <a:gd name="connsiteX91" fmla="*/ 1566414 w 5996789"/>
              <a:gd name="connsiteY91" fmla="*/ 2387660 h 4305921"/>
              <a:gd name="connsiteX92" fmla="*/ 1443596 w 5996789"/>
              <a:gd name="connsiteY92" fmla="*/ 2565531 h 4305921"/>
              <a:gd name="connsiteX93" fmla="*/ 1408805 w 5996789"/>
              <a:gd name="connsiteY93" fmla="*/ 2623667 h 4305921"/>
              <a:gd name="connsiteX94" fmla="*/ 1418054 w 5996789"/>
              <a:gd name="connsiteY94" fmla="*/ 2635650 h 4305921"/>
              <a:gd name="connsiteX95" fmla="*/ 1869399 w 5996789"/>
              <a:gd name="connsiteY95" fmla="*/ 2993632 h 4305921"/>
              <a:gd name="connsiteX96" fmla="*/ 2661931 w 5996789"/>
              <a:gd name="connsiteY96" fmla="*/ 2671568 h 4305921"/>
              <a:gd name="connsiteX97" fmla="*/ 2673961 w 5996789"/>
              <a:gd name="connsiteY97" fmla="*/ 2670522 h 4305921"/>
              <a:gd name="connsiteX98" fmla="*/ 2693882 w 5996789"/>
              <a:gd name="connsiteY98" fmla="*/ 2665877 h 4305921"/>
              <a:gd name="connsiteX99" fmla="*/ 2830675 w 5996789"/>
              <a:gd name="connsiteY99" fmla="*/ 2670514 h 4305921"/>
              <a:gd name="connsiteX100" fmla="*/ 2846154 w 5996789"/>
              <a:gd name="connsiteY100" fmla="*/ 2674100 h 4305921"/>
              <a:gd name="connsiteX101" fmla="*/ 2901383 w 5996789"/>
              <a:gd name="connsiteY101" fmla="*/ 2682721 h 4305921"/>
              <a:gd name="connsiteX102" fmla="*/ 2955302 w 5996789"/>
              <a:gd name="connsiteY102" fmla="*/ 2696508 h 4305921"/>
              <a:gd name="connsiteX103" fmla="*/ 2997886 w 5996789"/>
              <a:gd name="connsiteY103" fmla="*/ 2703485 h 4305921"/>
              <a:gd name="connsiteX104" fmla="*/ 2983232 w 5996789"/>
              <a:gd name="connsiteY104" fmla="*/ 1129662 h 4305921"/>
              <a:gd name="connsiteX105" fmla="*/ 2857209 w 5996789"/>
              <a:gd name="connsiteY105" fmla="*/ 2524708 h 4305921"/>
              <a:gd name="connsiteX106" fmla="*/ 2505517 w 5996789"/>
              <a:gd name="connsiteY106" fmla="*/ 2559877 h 4305921"/>
              <a:gd name="connsiteX107" fmla="*/ 1956905 w 5996789"/>
              <a:gd name="connsiteY107" fmla="*/ 2831462 h 4305921"/>
              <a:gd name="connsiteX108" fmla="*/ 1635078 w 5996789"/>
              <a:gd name="connsiteY108" fmla="*/ 2641939 h 4305921"/>
              <a:gd name="connsiteX109" fmla="*/ 1977978 w 5996789"/>
              <a:gd name="connsiteY109" fmla="*/ 1932693 h 4305921"/>
              <a:gd name="connsiteX110" fmla="*/ 1684901 w 5996789"/>
              <a:gd name="connsiteY110" fmla="*/ 2266800 h 4305921"/>
              <a:gd name="connsiteX111" fmla="*/ 1402431 w 5996789"/>
              <a:gd name="connsiteY111" fmla="*/ 1820068 h 4305921"/>
              <a:gd name="connsiteX112" fmla="*/ 2341394 w 5996789"/>
              <a:gd name="connsiteY112" fmla="*/ 602123 h 4305921"/>
              <a:gd name="connsiteX113" fmla="*/ 2838365 w 5996789"/>
              <a:gd name="connsiteY113" fmla="*/ 498745 h 4305921"/>
              <a:gd name="connsiteX114" fmla="*/ 2887056 w 5996789"/>
              <a:gd name="connsiteY114" fmla="*/ 485499 h 4305921"/>
              <a:gd name="connsiteX115" fmla="*/ 2875393 w 5996789"/>
              <a:gd name="connsiteY115" fmla="*/ 483824 h 4305921"/>
              <a:gd name="connsiteX116" fmla="*/ 2587857 w 5996789"/>
              <a:gd name="connsiteY116" fmla="*/ 477219 h 4305921"/>
              <a:gd name="connsiteX117" fmla="*/ 3607485 w 5996789"/>
              <a:gd name="connsiteY117" fmla="*/ 63 h 43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5996789" h="4305921">
                <a:moveTo>
                  <a:pt x="3620186" y="3312946"/>
                </a:moveTo>
                <a:cubicBezTo>
                  <a:pt x="3686709" y="3387937"/>
                  <a:pt x="3753536" y="3546386"/>
                  <a:pt x="3776214" y="3646776"/>
                </a:cubicBezTo>
                <a:cubicBezTo>
                  <a:pt x="3798892" y="3747166"/>
                  <a:pt x="3740533" y="3840299"/>
                  <a:pt x="3756257" y="3915289"/>
                </a:cubicBezTo>
                <a:cubicBezTo>
                  <a:pt x="3787099" y="3983627"/>
                  <a:pt x="3836087" y="4037451"/>
                  <a:pt x="3816129" y="4107603"/>
                </a:cubicBezTo>
                <a:cubicBezTo>
                  <a:pt x="3786497" y="4209505"/>
                  <a:pt x="3593576" y="4179570"/>
                  <a:pt x="3482300" y="4180175"/>
                </a:cubicBezTo>
                <a:cubicBezTo>
                  <a:pt x="3371024" y="4180780"/>
                  <a:pt x="3120653" y="4260608"/>
                  <a:pt x="3148472" y="4111232"/>
                </a:cubicBezTo>
                <a:cubicBezTo>
                  <a:pt x="3423638" y="3906823"/>
                  <a:pt x="3528262" y="3677012"/>
                  <a:pt x="3620186" y="3312946"/>
                </a:cubicBezTo>
                <a:close/>
                <a:moveTo>
                  <a:pt x="365356" y="2979119"/>
                </a:moveTo>
                <a:cubicBezTo>
                  <a:pt x="473608" y="3331695"/>
                  <a:pt x="541947" y="3450228"/>
                  <a:pt x="706442" y="3683062"/>
                </a:cubicBezTo>
                <a:cubicBezTo>
                  <a:pt x="655037" y="3770753"/>
                  <a:pt x="643546" y="3833041"/>
                  <a:pt x="525013" y="3830018"/>
                </a:cubicBezTo>
                <a:cubicBezTo>
                  <a:pt x="381683" y="3816715"/>
                  <a:pt x="93213" y="3498609"/>
                  <a:pt x="87771" y="3390962"/>
                </a:cubicBezTo>
                <a:cubicBezTo>
                  <a:pt x="87769" y="3304481"/>
                  <a:pt x="267385" y="3091000"/>
                  <a:pt x="365356" y="2979119"/>
                </a:cubicBezTo>
                <a:close/>
                <a:moveTo>
                  <a:pt x="4139073" y="1036923"/>
                </a:moveTo>
                <a:cubicBezTo>
                  <a:pt x="3934664" y="1099819"/>
                  <a:pt x="3797380" y="1118266"/>
                  <a:pt x="3651029" y="1406131"/>
                </a:cubicBezTo>
                <a:cubicBezTo>
                  <a:pt x="3734335" y="1321918"/>
                  <a:pt x="3743481" y="1326606"/>
                  <a:pt x="3748999" y="1323583"/>
                </a:cubicBezTo>
                <a:cubicBezTo>
                  <a:pt x="3790873" y="1427021"/>
                  <a:pt x="3816418" y="1434302"/>
                  <a:pt x="3907276" y="1465171"/>
                </a:cubicBezTo>
                <a:cubicBezTo>
                  <a:pt x="3906901" y="1466512"/>
                  <a:pt x="3860126" y="1512268"/>
                  <a:pt x="3805244" y="1620218"/>
                </a:cubicBezTo>
                <a:cubicBezTo>
                  <a:pt x="3978809" y="1428509"/>
                  <a:pt x="4099763" y="1325697"/>
                  <a:pt x="4338644" y="1230145"/>
                </a:cubicBezTo>
                <a:cubicBezTo>
                  <a:pt x="4233417" y="1239897"/>
                  <a:pt x="4203027" y="1264420"/>
                  <a:pt x="4198682" y="1265252"/>
                </a:cubicBezTo>
                <a:cubicBezTo>
                  <a:pt x="4182588" y="1154672"/>
                  <a:pt x="4150175" y="1125735"/>
                  <a:pt x="4057883" y="1094980"/>
                </a:cubicBezTo>
                <a:cubicBezTo>
                  <a:pt x="4080185" y="1062019"/>
                  <a:pt x="4138315" y="1040402"/>
                  <a:pt x="4139073" y="1036923"/>
                </a:cubicBezTo>
                <a:close/>
                <a:moveTo>
                  <a:pt x="3598662" y="703111"/>
                </a:moveTo>
                <a:cubicBezTo>
                  <a:pt x="3498934" y="711015"/>
                  <a:pt x="3457807" y="794149"/>
                  <a:pt x="3426057" y="1114030"/>
                </a:cubicBezTo>
                <a:cubicBezTo>
                  <a:pt x="3521610" y="891478"/>
                  <a:pt x="3584505" y="765083"/>
                  <a:pt x="3810686" y="729401"/>
                </a:cubicBezTo>
                <a:cubicBezTo>
                  <a:pt x="3744163" y="719271"/>
                  <a:pt x="3689885" y="707781"/>
                  <a:pt x="3645133" y="703859"/>
                </a:cubicBezTo>
                <a:cubicBezTo>
                  <a:pt x="3628351" y="702389"/>
                  <a:pt x="3612908" y="701982"/>
                  <a:pt x="3598662" y="703111"/>
                </a:cubicBezTo>
                <a:close/>
                <a:moveTo>
                  <a:pt x="5685617" y="254049"/>
                </a:moveTo>
                <a:cubicBezTo>
                  <a:pt x="5662652" y="233993"/>
                  <a:pt x="5566898" y="388936"/>
                  <a:pt x="5497832" y="442881"/>
                </a:cubicBezTo>
                <a:cubicBezTo>
                  <a:pt x="5428765" y="496826"/>
                  <a:pt x="5271791" y="542948"/>
                  <a:pt x="5271218" y="577718"/>
                </a:cubicBezTo>
                <a:cubicBezTo>
                  <a:pt x="5270644" y="612489"/>
                  <a:pt x="5418513" y="621084"/>
                  <a:pt x="5518876" y="537204"/>
                </a:cubicBezTo>
                <a:cubicBezTo>
                  <a:pt x="5619239" y="453324"/>
                  <a:pt x="5718107" y="295877"/>
                  <a:pt x="5685617" y="254049"/>
                </a:cubicBezTo>
                <a:close/>
                <a:moveTo>
                  <a:pt x="3607485" y="63"/>
                </a:moveTo>
                <a:cubicBezTo>
                  <a:pt x="3892933" y="-4170"/>
                  <a:pt x="4223738" y="203867"/>
                  <a:pt x="4469272" y="528019"/>
                </a:cubicBezTo>
                <a:cubicBezTo>
                  <a:pt x="4410761" y="533462"/>
                  <a:pt x="4334901" y="545028"/>
                  <a:pt x="4312109" y="576495"/>
                </a:cubicBezTo>
                <a:lnTo>
                  <a:pt x="4311926" y="576976"/>
                </a:lnTo>
                <a:lnTo>
                  <a:pt x="4334277" y="578166"/>
                </a:lnTo>
                <a:cubicBezTo>
                  <a:pt x="4430264" y="584487"/>
                  <a:pt x="4535946" y="595145"/>
                  <a:pt x="4576315" y="607845"/>
                </a:cubicBezTo>
                <a:cubicBezTo>
                  <a:pt x="4651910" y="624778"/>
                  <a:pt x="4821848" y="835841"/>
                  <a:pt x="4808543" y="903574"/>
                </a:cubicBezTo>
                <a:cubicBezTo>
                  <a:pt x="4807938" y="965562"/>
                  <a:pt x="4688801" y="931393"/>
                  <a:pt x="4579944" y="956188"/>
                </a:cubicBezTo>
                <a:cubicBezTo>
                  <a:pt x="4566337" y="959287"/>
                  <a:pt x="4550335" y="964116"/>
                  <a:pt x="4532643" y="970068"/>
                </a:cubicBezTo>
                <a:lnTo>
                  <a:pt x="4501091" y="981396"/>
                </a:lnTo>
                <a:lnTo>
                  <a:pt x="4539462" y="981135"/>
                </a:lnTo>
                <a:cubicBezTo>
                  <a:pt x="4594798" y="976939"/>
                  <a:pt x="4622580" y="970703"/>
                  <a:pt x="4677915" y="1045089"/>
                </a:cubicBezTo>
                <a:cubicBezTo>
                  <a:pt x="4718434" y="1164831"/>
                  <a:pt x="4691825" y="1141247"/>
                  <a:pt x="4608972" y="1202932"/>
                </a:cubicBezTo>
                <a:cubicBezTo>
                  <a:pt x="4739600" y="1169066"/>
                  <a:pt x="4777701" y="1156970"/>
                  <a:pt x="4848457" y="1204746"/>
                </a:cubicBezTo>
                <a:cubicBezTo>
                  <a:pt x="4937357" y="1346260"/>
                  <a:pt x="4873857" y="1357147"/>
                  <a:pt x="4821243" y="1417018"/>
                </a:cubicBezTo>
                <a:cubicBezTo>
                  <a:pt x="4902885" y="1348075"/>
                  <a:pt x="4970015" y="1282761"/>
                  <a:pt x="5077057" y="1368032"/>
                </a:cubicBezTo>
                <a:cubicBezTo>
                  <a:pt x="5168225" y="1439243"/>
                  <a:pt x="5087943" y="1608425"/>
                  <a:pt x="5011488" y="1756176"/>
                </a:cubicBezTo>
                <a:lnTo>
                  <a:pt x="5005149" y="1768400"/>
                </a:lnTo>
                <a:lnTo>
                  <a:pt x="5035260" y="1744642"/>
                </a:lnTo>
                <a:cubicBezTo>
                  <a:pt x="5438762" y="1362546"/>
                  <a:pt x="5121509" y="633925"/>
                  <a:pt x="5207688" y="508059"/>
                </a:cubicBezTo>
                <a:cubicBezTo>
                  <a:pt x="5251230" y="440931"/>
                  <a:pt x="5321988" y="453632"/>
                  <a:pt x="5483459" y="368360"/>
                </a:cubicBezTo>
                <a:cubicBezTo>
                  <a:pt x="5536074" y="337517"/>
                  <a:pt x="5592014" y="130991"/>
                  <a:pt x="5672145" y="150645"/>
                </a:cubicBezTo>
                <a:cubicBezTo>
                  <a:pt x="6022604" y="236603"/>
                  <a:pt x="6267836" y="2016941"/>
                  <a:pt x="5430845" y="2532803"/>
                </a:cubicBezTo>
                <a:cubicBezTo>
                  <a:pt x="5125252" y="2699491"/>
                  <a:pt x="4586848" y="2791232"/>
                  <a:pt x="3971108" y="2163716"/>
                </a:cubicBezTo>
                <a:lnTo>
                  <a:pt x="3935466" y="2124873"/>
                </a:lnTo>
                <a:lnTo>
                  <a:pt x="3916664" y="2222014"/>
                </a:lnTo>
                <a:cubicBezTo>
                  <a:pt x="3847574" y="2718004"/>
                  <a:pt x="4173544" y="3189576"/>
                  <a:pt x="4481972" y="2672504"/>
                </a:cubicBezTo>
                <a:lnTo>
                  <a:pt x="4549100" y="2677947"/>
                </a:lnTo>
                <a:cubicBezTo>
                  <a:pt x="4476529" y="2891427"/>
                  <a:pt x="4329572" y="3086766"/>
                  <a:pt x="4122743" y="3051690"/>
                </a:cubicBezTo>
                <a:cubicBezTo>
                  <a:pt x="3880234" y="3020847"/>
                  <a:pt x="3777424" y="2859375"/>
                  <a:pt x="3689129" y="2757776"/>
                </a:cubicBezTo>
                <a:cubicBezTo>
                  <a:pt x="3569387" y="2729201"/>
                  <a:pt x="3433315" y="2631230"/>
                  <a:pt x="3299285" y="2541933"/>
                </a:cubicBezTo>
                <a:lnTo>
                  <a:pt x="3246026" y="2508407"/>
                </a:lnTo>
                <a:lnTo>
                  <a:pt x="3249973" y="2518743"/>
                </a:lnTo>
                <a:cubicBezTo>
                  <a:pt x="3337818" y="2713257"/>
                  <a:pt x="3488792" y="2837897"/>
                  <a:pt x="3592971" y="2890218"/>
                </a:cubicBezTo>
                <a:cubicBezTo>
                  <a:pt x="3490766" y="3257308"/>
                  <a:pt x="3264539" y="3686442"/>
                  <a:pt x="3204714" y="3741118"/>
                </a:cubicBezTo>
                <a:cubicBezTo>
                  <a:pt x="2818271" y="4094300"/>
                  <a:pt x="2606000" y="4318665"/>
                  <a:pt x="2491699" y="4305361"/>
                </a:cubicBezTo>
                <a:cubicBezTo>
                  <a:pt x="2334462" y="4291451"/>
                  <a:pt x="2088323" y="3903799"/>
                  <a:pt x="2107071" y="3839089"/>
                </a:cubicBezTo>
                <a:cubicBezTo>
                  <a:pt x="2169966" y="3684271"/>
                  <a:pt x="2401590" y="3665523"/>
                  <a:pt x="2453599" y="3581461"/>
                </a:cubicBezTo>
                <a:cubicBezTo>
                  <a:pt x="2471742" y="3448414"/>
                  <a:pt x="2437270" y="3407894"/>
                  <a:pt x="2435456" y="3302061"/>
                </a:cubicBezTo>
                <a:cubicBezTo>
                  <a:pt x="2286761" y="3631733"/>
                  <a:pt x="1843583" y="3559964"/>
                  <a:pt x="1634637" y="3346858"/>
                </a:cubicBezTo>
                <a:lnTo>
                  <a:pt x="1602322" y="3309232"/>
                </a:lnTo>
                <a:lnTo>
                  <a:pt x="1606556" y="3424752"/>
                </a:lnTo>
                <a:cubicBezTo>
                  <a:pt x="1610109" y="3534138"/>
                  <a:pt x="1611167" y="3639216"/>
                  <a:pt x="1600886" y="3732046"/>
                </a:cubicBezTo>
                <a:cubicBezTo>
                  <a:pt x="1585163" y="3848765"/>
                  <a:pt x="1478724" y="3938270"/>
                  <a:pt x="1466629" y="4020518"/>
                </a:cubicBezTo>
                <a:cubicBezTo>
                  <a:pt x="1458767" y="4094299"/>
                  <a:pt x="1470863" y="4197109"/>
                  <a:pt x="1443043" y="4241861"/>
                </a:cubicBezTo>
                <a:cubicBezTo>
                  <a:pt x="1347491" y="4371280"/>
                  <a:pt x="754824" y="4208599"/>
                  <a:pt x="748172" y="4107603"/>
                </a:cubicBezTo>
                <a:cubicBezTo>
                  <a:pt x="737891" y="3945527"/>
                  <a:pt x="792924" y="3953994"/>
                  <a:pt x="815300" y="3877189"/>
                </a:cubicBezTo>
                <a:cubicBezTo>
                  <a:pt x="823011" y="3779671"/>
                  <a:pt x="837866" y="3707668"/>
                  <a:pt x="843790" y="3603771"/>
                </a:cubicBezTo>
                <a:lnTo>
                  <a:pt x="844480" y="3586118"/>
                </a:lnTo>
                <a:lnTo>
                  <a:pt x="824913" y="3548501"/>
                </a:lnTo>
                <a:cubicBezTo>
                  <a:pt x="628087" y="3208189"/>
                  <a:pt x="316142" y="2844784"/>
                  <a:pt x="454256" y="2111888"/>
                </a:cubicBezTo>
                <a:cubicBezTo>
                  <a:pt x="133129" y="2189449"/>
                  <a:pt x="77340" y="2000650"/>
                  <a:pt x="56504" y="1830221"/>
                </a:cubicBezTo>
                <a:lnTo>
                  <a:pt x="54019" y="1806341"/>
                </a:lnTo>
                <a:lnTo>
                  <a:pt x="37275" y="1798303"/>
                </a:lnTo>
                <a:cubicBezTo>
                  <a:pt x="-57562" y="1715448"/>
                  <a:pt x="34778" y="1477191"/>
                  <a:pt x="243799" y="1386174"/>
                </a:cubicBezTo>
                <a:cubicBezTo>
                  <a:pt x="140083" y="1575616"/>
                  <a:pt x="293344" y="1701161"/>
                  <a:pt x="163929" y="1788332"/>
                </a:cubicBezTo>
                <a:lnTo>
                  <a:pt x="142519" y="1800347"/>
                </a:lnTo>
                <a:lnTo>
                  <a:pt x="215750" y="1866280"/>
                </a:lnTo>
                <a:cubicBezTo>
                  <a:pt x="566884" y="2113467"/>
                  <a:pt x="563114" y="1091049"/>
                  <a:pt x="1833113" y="909016"/>
                </a:cubicBezTo>
                <a:cubicBezTo>
                  <a:pt x="1355351" y="1394035"/>
                  <a:pt x="1316647" y="1570626"/>
                  <a:pt x="1221699" y="1841560"/>
                </a:cubicBezTo>
                <a:cubicBezTo>
                  <a:pt x="1280360" y="2103421"/>
                  <a:pt x="1487795" y="2176598"/>
                  <a:pt x="1566414" y="2387660"/>
                </a:cubicBezTo>
                <a:cubicBezTo>
                  <a:pt x="1521435" y="2448439"/>
                  <a:pt x="1480765" y="2507630"/>
                  <a:pt x="1443596" y="2565531"/>
                </a:cubicBezTo>
                <a:lnTo>
                  <a:pt x="1408805" y="2623667"/>
                </a:lnTo>
                <a:lnTo>
                  <a:pt x="1418054" y="2635650"/>
                </a:lnTo>
                <a:cubicBezTo>
                  <a:pt x="1537943" y="2781370"/>
                  <a:pt x="1741869" y="2968762"/>
                  <a:pt x="1869399" y="2993632"/>
                </a:cubicBezTo>
                <a:cubicBezTo>
                  <a:pt x="2297118" y="2948274"/>
                  <a:pt x="2395202" y="2713098"/>
                  <a:pt x="2661931" y="2671568"/>
                </a:cubicBezTo>
                <a:lnTo>
                  <a:pt x="2673961" y="2670522"/>
                </a:lnTo>
                <a:lnTo>
                  <a:pt x="2693882" y="2665877"/>
                </a:lnTo>
                <a:cubicBezTo>
                  <a:pt x="2744901" y="2657855"/>
                  <a:pt x="2788873" y="2662271"/>
                  <a:pt x="2830675" y="2670514"/>
                </a:cubicBezTo>
                <a:lnTo>
                  <a:pt x="2846154" y="2674100"/>
                </a:lnTo>
                <a:lnTo>
                  <a:pt x="2901383" y="2682721"/>
                </a:lnTo>
                <a:lnTo>
                  <a:pt x="2955302" y="2696508"/>
                </a:lnTo>
                <a:lnTo>
                  <a:pt x="2997886" y="2703485"/>
                </a:lnTo>
                <a:cubicBezTo>
                  <a:pt x="3265144" y="1718049"/>
                  <a:pt x="2888331" y="1717770"/>
                  <a:pt x="2983232" y="1129662"/>
                </a:cubicBezTo>
                <a:cubicBezTo>
                  <a:pt x="2716253" y="1857748"/>
                  <a:pt x="3104232" y="1854679"/>
                  <a:pt x="2857209" y="2524708"/>
                </a:cubicBezTo>
                <a:cubicBezTo>
                  <a:pt x="2739978" y="2536431"/>
                  <a:pt x="2686248" y="2484654"/>
                  <a:pt x="2505517" y="2559877"/>
                </a:cubicBezTo>
                <a:cubicBezTo>
                  <a:pt x="2322646" y="2650405"/>
                  <a:pt x="2147033" y="2806248"/>
                  <a:pt x="1956905" y="2831462"/>
                </a:cubicBezTo>
                <a:cubicBezTo>
                  <a:pt x="1778872" y="2833603"/>
                  <a:pt x="1720583" y="2766799"/>
                  <a:pt x="1635078" y="2641939"/>
                </a:cubicBezTo>
                <a:lnTo>
                  <a:pt x="1977978" y="1932693"/>
                </a:lnTo>
                <a:lnTo>
                  <a:pt x="1684901" y="2266800"/>
                </a:lnTo>
                <a:cubicBezTo>
                  <a:pt x="1501240" y="1883847"/>
                  <a:pt x="1485607" y="2037501"/>
                  <a:pt x="1402431" y="1820068"/>
                </a:cubicBezTo>
                <a:cubicBezTo>
                  <a:pt x="1434809" y="1410458"/>
                  <a:pt x="2220116" y="686976"/>
                  <a:pt x="2341394" y="602123"/>
                </a:cubicBezTo>
                <a:cubicBezTo>
                  <a:pt x="2399399" y="551690"/>
                  <a:pt x="2579641" y="560985"/>
                  <a:pt x="2838365" y="498745"/>
                </a:cubicBezTo>
                <a:lnTo>
                  <a:pt x="2887056" y="485499"/>
                </a:lnTo>
                <a:lnTo>
                  <a:pt x="2875393" y="483824"/>
                </a:lnTo>
                <a:cubicBezTo>
                  <a:pt x="2805647" y="476425"/>
                  <a:pt x="2712740" y="475858"/>
                  <a:pt x="2587857" y="477219"/>
                </a:cubicBezTo>
                <a:cubicBezTo>
                  <a:pt x="2832181" y="98638"/>
                  <a:pt x="3263375" y="10344"/>
                  <a:pt x="3607485" y="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 name="Text Placeholder 2">
            <a:extLst>
              <a:ext uri="{FF2B5EF4-FFF2-40B4-BE49-F238E27FC236}">
                <a16:creationId xmlns:a16="http://schemas.microsoft.com/office/drawing/2014/main" id="{A2A719D0-890E-4373-BACB-C2CB95EAF651}"/>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01687584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MACH PPT Template - 2018">
  <a:themeElements>
    <a:clrScheme name="MACH 2018">
      <a:dk1>
        <a:srgbClr val="1A1A1A"/>
      </a:dk1>
      <a:lt1>
        <a:srgbClr val="FFFFFF"/>
      </a:lt1>
      <a:dk2>
        <a:srgbClr val="0D0D0D"/>
      </a:dk2>
      <a:lt2>
        <a:srgbClr val="E6E6E6"/>
      </a:lt2>
      <a:accent1>
        <a:srgbClr val="0078D7"/>
      </a:accent1>
      <a:accent2>
        <a:srgbClr val="5C2D91"/>
      </a:accent2>
      <a:accent3>
        <a:srgbClr val="E3008C"/>
      </a:accent3>
      <a:accent4>
        <a:srgbClr val="002050"/>
      </a:accent4>
      <a:accent5>
        <a:srgbClr val="D83B01"/>
      </a:accent5>
      <a:accent6>
        <a:srgbClr val="E6E6E6"/>
      </a:accent6>
      <a:hlink>
        <a:srgbClr val="0078D7"/>
      </a:hlink>
      <a:folHlink>
        <a:srgbClr val="5C2D9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CEAFB3A6-E338-4FFD-ADAD-2985E08A447C}" vid="{092C982F-990C-404F-89D0-FB46E3FC05CB}"/>
    </a:ext>
  </a:extLst>
</a:theme>
</file>

<file path=ppt/theme/theme2.xml><?xml version="1.0" encoding="utf-8"?>
<a:theme xmlns:a="http://schemas.openxmlformats.org/drawingml/2006/main" name="M@M FY16_ADFINAL">
  <a:themeElements>
    <a:clrScheme name="M@M_AD2">
      <a:dk1>
        <a:srgbClr val="000000"/>
      </a:dk1>
      <a:lt1>
        <a:srgbClr val="FFFFFF"/>
      </a:lt1>
      <a:dk2>
        <a:srgbClr val="323232"/>
      </a:dk2>
      <a:lt2>
        <a:srgbClr val="008272"/>
      </a:lt2>
      <a:accent1>
        <a:srgbClr val="0078D7"/>
      </a:accent1>
      <a:accent2>
        <a:srgbClr val="5C2D91"/>
      </a:accent2>
      <a:accent3>
        <a:srgbClr val="32145A"/>
      </a:accent3>
      <a:accent4>
        <a:srgbClr val="002050"/>
      </a:accent4>
      <a:accent5>
        <a:srgbClr val="004B50"/>
      </a:accent5>
      <a:accent6>
        <a:srgbClr val="737373"/>
      </a:accent6>
      <a:hlink>
        <a:srgbClr val="646464"/>
      </a:hlink>
      <a:folHlink>
        <a:srgbClr val="323232"/>
      </a:folHlink>
    </a:clrScheme>
    <a:fontScheme name="M@M_AD">
      <a:majorFont>
        <a:latin typeface="Segoe UI Light"/>
        <a:ea typeface=""/>
        <a:cs typeface=""/>
      </a:majorFont>
      <a:minorFont>
        <a:latin typeface="Segoe UI Semi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M FY16_ADFINAL" id="{043B38D9-BA18-4C77-84ED-58FBC8A89FC9}" vid="{EA2381A1-52F5-4867-A296-78DADBD13036}"/>
    </a:ext>
  </a:extLst>
</a:theme>
</file>

<file path=ppt/theme/theme3.xml><?xml version="1.0" encoding="utf-8"?>
<a:theme xmlns:a="http://schemas.openxmlformats.org/drawingml/2006/main" name="Ingnite18">
  <a:themeElements>
    <a:clrScheme name="Microsoft Ignite">
      <a:dk1>
        <a:srgbClr val="1A1A1A"/>
      </a:dk1>
      <a:lt1>
        <a:srgbClr val="FFFFFF"/>
      </a:lt1>
      <a:dk2>
        <a:srgbClr val="0D0D0D"/>
      </a:dk2>
      <a:lt2>
        <a:srgbClr val="E6E6E6"/>
      </a:lt2>
      <a:accent1>
        <a:srgbClr val="0078D4"/>
      </a:accent1>
      <a:accent2>
        <a:srgbClr val="002050"/>
      </a:accent2>
      <a:accent3>
        <a:srgbClr val="D83B01"/>
      </a:accent3>
      <a:accent4>
        <a:srgbClr val="F37521"/>
      </a:accent4>
      <a:accent5>
        <a:srgbClr val="737373"/>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Ingnite18" id="{0EE78609-82C4-485E-84AD-794B56F368E1}" vid="{89383BD5-6C08-4B05-8493-01818E03E356}"/>
    </a:ext>
  </a:extLst>
</a:theme>
</file>

<file path=ppt/theme/theme4.xml><?xml version="1.0" encoding="utf-8"?>
<a:theme xmlns:a="http://schemas.openxmlformats.org/drawingml/2006/main" name="EBC_2017">
  <a:themeElements>
    <a:clrScheme name="Custom 29">
      <a:dk1>
        <a:srgbClr val="505050"/>
      </a:dk1>
      <a:lt1>
        <a:srgbClr val="FFFFFF"/>
      </a:lt1>
      <a:dk2>
        <a:srgbClr val="0078D7"/>
      </a:dk2>
      <a:lt2>
        <a:srgbClr val="EAEAEA"/>
      </a:lt2>
      <a:accent1>
        <a:srgbClr val="0078D7"/>
      </a:accent1>
      <a:accent2>
        <a:srgbClr val="0013B3"/>
      </a:accent2>
      <a:accent3>
        <a:srgbClr val="C6CFCF"/>
      </a:accent3>
      <a:accent4>
        <a:srgbClr val="00A4B3"/>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5.xml><?xml version="1.0" encoding="utf-8"?>
<a:theme xmlns:a="http://schemas.openxmlformats.org/drawingml/2006/main" name="1_MACH PPT Template - 2018">
  <a:themeElements>
    <a:clrScheme name="MACH 2018">
      <a:dk1>
        <a:srgbClr val="1A1A1A"/>
      </a:dk1>
      <a:lt1>
        <a:srgbClr val="FFFFFF"/>
      </a:lt1>
      <a:dk2>
        <a:srgbClr val="0D0D0D"/>
      </a:dk2>
      <a:lt2>
        <a:srgbClr val="E6E6E6"/>
      </a:lt2>
      <a:accent1>
        <a:srgbClr val="0078D7"/>
      </a:accent1>
      <a:accent2>
        <a:srgbClr val="5C2D91"/>
      </a:accent2>
      <a:accent3>
        <a:srgbClr val="E3008C"/>
      </a:accent3>
      <a:accent4>
        <a:srgbClr val="002050"/>
      </a:accent4>
      <a:accent5>
        <a:srgbClr val="D83B01"/>
      </a:accent5>
      <a:accent6>
        <a:srgbClr val="E6E6E6"/>
      </a:accent6>
      <a:hlink>
        <a:srgbClr val="0078D7"/>
      </a:hlink>
      <a:folHlink>
        <a:srgbClr val="5C2D9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CEAFB3A6-E338-4FFD-ADAD-2985E08A447C}" vid="{092C982F-990C-404F-89D0-FB46E3FC05CB}"/>
    </a:ext>
  </a:extLst>
</a:theme>
</file>

<file path=ppt/theme/theme6.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nalytics Surge" id="{B7E9C4FB-8A1E-484C-AED3-2AECD2C86771}" vid="{8A0B8DCD-B330-4A67-9266-6279227D5384}"/>
    </a:ext>
  </a:extLst>
</a:theme>
</file>

<file path=ppt/theme/theme7.xml><?xml version="1.0" encoding="utf-8"?>
<a:theme xmlns:a="http://schemas.openxmlformats.org/drawingml/2006/main" name="1_EBC_2017">
  <a:themeElements>
    <a:clrScheme name="Custom 29">
      <a:dk1>
        <a:srgbClr val="505050"/>
      </a:dk1>
      <a:lt1>
        <a:srgbClr val="FFFFFF"/>
      </a:lt1>
      <a:dk2>
        <a:srgbClr val="0078D7"/>
      </a:dk2>
      <a:lt2>
        <a:srgbClr val="EAEAEA"/>
      </a:lt2>
      <a:accent1>
        <a:srgbClr val="0078D7"/>
      </a:accent1>
      <a:accent2>
        <a:srgbClr val="0013B3"/>
      </a:accent2>
      <a:accent3>
        <a:srgbClr val="C6CFCF"/>
      </a:accent3>
      <a:accent4>
        <a:srgbClr val="00A4B3"/>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F211BE8F5422F4481D8E9A9285A84B7" ma:contentTypeVersion="10" ma:contentTypeDescription="Create a new document." ma:contentTypeScope="" ma:versionID="f99e35f4d7ccd6e0fea6fec9391dd78c">
  <xsd:schema xmlns:xsd="http://www.w3.org/2001/XMLSchema" xmlns:xs="http://www.w3.org/2001/XMLSchema" xmlns:p="http://schemas.microsoft.com/office/2006/metadata/properties" xmlns:ns2="9d60bad5-1037-41ef-8d09-b9021dc115c3" xmlns:ns3="a1cedfd1-c1a3-49e4-87e6-818d5b32af67" targetNamespace="http://schemas.microsoft.com/office/2006/metadata/properties" ma:root="true" ma:fieldsID="4950c3464354d67c97f99612d438356a" ns2:_="" ns3:_="">
    <xsd:import namespace="9d60bad5-1037-41ef-8d09-b9021dc115c3"/>
    <xsd:import namespace="a1cedfd1-c1a3-49e4-87e6-818d5b32af67"/>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60bad5-1037-41ef-8d09-b9021dc115c3"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hidden="true" ma:internalName="LastSharedByUser" ma:readOnly="true">
      <xsd:simpleType>
        <xsd:restriction base="dms:Note"/>
      </xsd:simpleType>
    </xsd:element>
    <xsd:element name="LastSharedByTime" ma:index="1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a1cedfd1-c1a3-49e4-87e6-818d5b32af67"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AutoTags" ma:index="15" nillable="true" ma:displayName="MediaServiceAutoTags" ma:internalName="MediaServiceAutoTags" ma:readOnly="true">
      <xsd:simpleType>
        <xsd:restriction base="dms:Text"/>
      </xsd:simpleType>
    </xsd:element>
    <xsd:element name="MediaServiceLocation" ma:index="16" nillable="true" ma:displayName="MediaServiceLocation" ma:internalName="MediaServiceLocation"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91DCC6-AA63-4539-96A8-9679F41683B2}">
  <ds:schemaRefs>
    <ds:schemaRef ds:uri="http://schemas.microsoft.com/office/infopath/2007/PartnerControls"/>
    <ds:schemaRef ds:uri="http://schemas.microsoft.com/office/2006/documentManagement/types"/>
    <ds:schemaRef ds:uri="http://purl.org/dc/elements/1.1/"/>
    <ds:schemaRef ds:uri="http://schemas.openxmlformats.org/package/2006/metadata/core-properties"/>
    <ds:schemaRef ds:uri="a1cedfd1-c1a3-49e4-87e6-818d5b32af67"/>
    <ds:schemaRef ds:uri="http://purl.org/dc/terms/"/>
    <ds:schemaRef ds:uri="http://www.w3.org/XML/1998/namespace"/>
    <ds:schemaRef ds:uri="9d60bad5-1037-41ef-8d09-b9021dc115c3"/>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CB1608C1-DA7B-4F1E-BF84-30B06CDE15A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60bad5-1037-41ef-8d09-b9021dc115c3"/>
    <ds:schemaRef ds:uri="a1cedfd1-c1a3-49e4-87e6-818d5b32af6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E4D89CC-65D5-486D-A23C-40CC8D91230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1184</TotalTime>
  <Words>959</Words>
  <Application>Microsoft Office PowerPoint</Application>
  <PresentationFormat>Widescreen</PresentationFormat>
  <Paragraphs>152</Paragraphs>
  <Slides>19</Slides>
  <Notes>9</Notes>
  <HiddenSlides>0</HiddenSlides>
  <MMClips>0</MMClips>
  <ScaleCrop>false</ScaleCrop>
  <HeadingPairs>
    <vt:vector size="6" baseType="variant">
      <vt:variant>
        <vt:lpstr>Fonts Used</vt:lpstr>
      </vt:variant>
      <vt:variant>
        <vt:i4>14</vt:i4>
      </vt:variant>
      <vt:variant>
        <vt:lpstr>Theme</vt:lpstr>
      </vt:variant>
      <vt:variant>
        <vt:i4>7</vt:i4>
      </vt:variant>
      <vt:variant>
        <vt:lpstr>Slide Titles</vt:lpstr>
      </vt:variant>
      <vt:variant>
        <vt:i4>19</vt:i4>
      </vt:variant>
    </vt:vector>
  </HeadingPairs>
  <TitlesOfParts>
    <vt:vector size="40" baseType="lpstr">
      <vt:lpstr>Arial</vt:lpstr>
      <vt:lpstr>Arial Black</vt:lpstr>
      <vt:lpstr>Calibri</vt:lpstr>
      <vt:lpstr>Consolas</vt:lpstr>
      <vt:lpstr>Graphik</vt:lpstr>
      <vt:lpstr>Muli Regular</vt:lpstr>
      <vt:lpstr>Segoe UI</vt:lpstr>
      <vt:lpstr>Segoe UI Black</vt:lpstr>
      <vt:lpstr>Segoe UI Light</vt:lpstr>
      <vt:lpstr>Segoe UI Semibold</vt:lpstr>
      <vt:lpstr>Segoe UI Semilight</vt:lpstr>
      <vt:lpstr>Tele-GroteskHal</vt:lpstr>
      <vt:lpstr>Tele-GroteskNor</vt:lpstr>
      <vt:lpstr>Wingdings</vt:lpstr>
      <vt:lpstr>MACH PPT Template - 2018</vt:lpstr>
      <vt:lpstr>M@M FY16_ADFINAL</vt:lpstr>
      <vt:lpstr>Ingnite18</vt:lpstr>
      <vt:lpstr>EBC_2017</vt:lpstr>
      <vt:lpstr>1_MACH PPT Template - 2018</vt:lpstr>
      <vt:lpstr>Analytics Surge</vt:lpstr>
      <vt:lpstr>1_EBC_2017</vt:lpstr>
      <vt:lpstr>PowerPoint Presentation</vt:lpstr>
      <vt:lpstr>PowerPoint Presentation</vt:lpstr>
      <vt:lpstr>PowerPoint Presentation</vt:lpstr>
      <vt:lpstr>PowerPoint Presentation</vt:lpstr>
      <vt:lpstr>Data … AI … ML … IoT  Fundamental Services</vt:lpstr>
      <vt:lpstr>Databases</vt:lpstr>
      <vt:lpstr>Categorizing Data By how we work with it</vt:lpstr>
      <vt:lpstr>Lambda architecture</vt:lpstr>
      <vt:lpstr>Key Data Architectures</vt:lpstr>
      <vt:lpstr>Analytics</vt:lpstr>
      <vt:lpstr>Modern Data Warehouse</vt:lpstr>
      <vt:lpstr>Apache Spark</vt:lpstr>
      <vt:lpstr>Artificial Intelligence &amp; Machine Learning</vt:lpstr>
      <vt:lpstr>PowerPoint Presentation</vt:lpstr>
      <vt:lpstr>The Pre-Built and Custom AI Spectrum</vt:lpstr>
      <vt:lpstr>IoT</vt:lpstr>
      <vt:lpstr>Crossing the chasm</vt:lpstr>
      <vt:lpstr>Solutions that span edge to cloud</vt:lpstr>
      <vt:lpstr>The evolution of connected solutions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Lino Tadros</dc:creator>
  <cp:lastModifiedBy>Lino</cp:lastModifiedBy>
  <cp:revision>159</cp:revision>
  <dcterms:created xsi:type="dcterms:W3CDTF">2018-07-06T04:04:55Z</dcterms:created>
  <dcterms:modified xsi:type="dcterms:W3CDTF">2020-10-30T13:04:08Z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0x0101009F211BE8F5422F4481D8E9A9285A84B7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tonil@microsoft.com</vt:lpwstr>
  </property>
  <property fmtid="{D5CDD505-2E9C-101B-9397-08002B2CF9AE}" pid="6" name="MSIP_Label_f42aa342-8706-4288-bd11-ebb85995028c_SetDate">
    <vt:lpwstr>2018-08-03T11:08:32.3745509Z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